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5" r:id="rId3"/>
    <p:sldId id="336" r:id="rId4"/>
    <p:sldId id="257" r:id="rId5"/>
    <p:sldId id="262" r:id="rId6"/>
    <p:sldId id="268" r:id="rId7"/>
    <p:sldId id="337" r:id="rId8"/>
    <p:sldId id="273" r:id="rId9"/>
    <p:sldId id="271" r:id="rId10"/>
    <p:sldId id="274" r:id="rId11"/>
    <p:sldId id="279" r:id="rId12"/>
    <p:sldId id="284" r:id="rId13"/>
    <p:sldId id="289" r:id="rId14"/>
    <p:sldId id="291" r:id="rId15"/>
    <p:sldId id="338" r:id="rId16"/>
    <p:sldId id="340" r:id="rId17"/>
    <p:sldId id="384" r:id="rId18"/>
    <p:sldId id="341" r:id="rId19"/>
    <p:sldId id="292" r:id="rId20"/>
    <p:sldId id="360" r:id="rId21"/>
    <p:sldId id="339" r:id="rId22"/>
    <p:sldId id="367" r:id="rId23"/>
    <p:sldId id="353" r:id="rId24"/>
    <p:sldId id="347" r:id="rId25"/>
    <p:sldId id="348" r:id="rId26"/>
    <p:sldId id="365" r:id="rId27"/>
    <p:sldId id="293" r:id="rId28"/>
    <p:sldId id="294" r:id="rId29"/>
    <p:sldId id="363" r:id="rId30"/>
    <p:sldId id="368" r:id="rId31"/>
    <p:sldId id="345" r:id="rId32"/>
    <p:sldId id="344" r:id="rId33"/>
    <p:sldId id="364" r:id="rId34"/>
    <p:sldId id="372" r:id="rId35"/>
    <p:sldId id="298" r:id="rId36"/>
    <p:sldId id="299" r:id="rId37"/>
    <p:sldId id="373" r:id="rId38"/>
    <p:sldId id="351" r:id="rId39"/>
    <p:sldId id="350" r:id="rId40"/>
    <p:sldId id="301" r:id="rId41"/>
    <p:sldId id="303" r:id="rId42"/>
    <p:sldId id="304" r:id="rId43"/>
    <p:sldId id="311" r:id="rId44"/>
    <p:sldId id="305" r:id="rId45"/>
    <p:sldId id="315" r:id="rId46"/>
    <p:sldId id="354" r:id="rId47"/>
    <p:sldId id="374" r:id="rId48"/>
    <p:sldId id="376" r:id="rId49"/>
    <p:sldId id="342" r:id="rId50"/>
    <p:sldId id="355" r:id="rId51"/>
    <p:sldId id="377" r:id="rId52"/>
    <p:sldId id="358" r:id="rId53"/>
    <p:sldId id="361" r:id="rId54"/>
    <p:sldId id="385" r:id="rId55"/>
    <p:sldId id="369" r:id="rId56"/>
    <p:sldId id="370" r:id="rId57"/>
    <p:sldId id="387" r:id="rId58"/>
    <p:sldId id="371" r:id="rId59"/>
    <p:sldId id="388" r:id="rId60"/>
    <p:sldId id="389" r:id="rId61"/>
    <p:sldId id="366" r:id="rId62"/>
    <p:sldId id="378" r:id="rId63"/>
    <p:sldId id="386" r:id="rId64"/>
    <p:sldId id="380" r:id="rId65"/>
    <p:sldId id="381" r:id="rId66"/>
    <p:sldId id="379" r:id="rId67"/>
    <p:sldId id="383" r:id="rId68"/>
    <p:sldId id="359" r:id="rId69"/>
    <p:sldId id="343" r:id="rId70"/>
    <p:sldId id="314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8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7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3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4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4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7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2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4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6A90D-FCE7-471A-84DC-8DBED6BB7681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830AB-2AB8-45E1-A250-962F843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/url?sa=i&amp;rct=j&amp;q=&amp;esrc=s&amp;source=images&amp;cd=&amp;cad=rja&amp;uact=8&amp;ved=0ahUKEwiPgKHM18_UAhWJ24MKHfyiDVsQjRwIBw&amp;url=https://carleton.ca/studyisrael/2014/bliss-tracy-handout-qumran-fact-sheet/&amp;psig=AFQjCNFZxjJ-9UfXKz_uE7qwYGrARpRchQ&amp;ust=1498160091931957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mitologiaysabiduriaancestral.blogspot.com/2015/04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esrc=s&amp;source=images&amp;cd=&amp;cad=rja&amp;uact=8&amp;ved=0ahUKEwj1p97j2s_UAhUmw4MKHYzJAekQjRwIBw&amp;url=http://museum.imj.org.il/shrine_center/merkz_meida/en/importance/&amp;psig=AFQjCNEYIOfU-4mpMZnDvpJ97O7U0hJIbQ&amp;ust=1498160966820271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google.com/url?sa=i&amp;rct=j&amp;q=&amp;esrc=s&amp;source=images&amp;cd=&amp;cad=rja&amp;uact=8&amp;ved=0ahUKEwjjlcHM2M_UAhVG44MKHZ_oCfMQjRwIBw&amp;url=http://wherewebe.com/index_2013_05-29a_qumran.html&amp;psig=AFQjCNHKyr-ucFBIK4EHwOQ-oFgXMqDF3Q&amp;ust=1498158937021224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/url?sa=i&amp;rct=j&amp;q=&amp;esrc=s&amp;source=images&amp;cd=&amp;cad=rja&amp;uact=8&amp;ved=0ahUKEwjGkOns28_UAhVI2SYKHdFoCzAQjRwIBw&amp;url=http://www.seetheholyland.net/shrine-of-the-book/&amp;psig=AFQjCNEOR7T-9xKs_PHJGMAqc9exCftw4g&amp;ust=1498161245205112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/url?sa=i&amp;rct=j&amp;q=&amp;esrc=s&amp;source=images&amp;cd=&amp;cad=rja&amp;uact=8&amp;ved=0ahUKEwjmhZ6w1c_UAhUi24MKHb7FBzQQjRwIBw&amp;url=http://forward.com/news/breaking-news/177823/dead-sea-scrolls-get-new-translation-courtesy-of-h/&amp;psig=AFQjCNHKyr-ucFBIK4EHwOQ-oFgXMqDF3Q&amp;ust=1498158937021224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8200" y="-228600"/>
            <a:ext cx="105156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2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0" y="0"/>
            <a:ext cx="10744200" cy="71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8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6400" y="-25400"/>
            <a:ext cx="11087100" cy="739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25400"/>
            <a:ext cx="10325100" cy="688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8200" y="0"/>
            <a:ext cx="10515600" cy="701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5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-127000"/>
            <a:ext cx="10477500" cy="69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0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533400"/>
            <a:ext cx="98552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7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zakhor-online.com/wp-content/uploads/2015/05/Qumran-vue-panoram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211733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museum.imj.org.il/shrine_center/merkz_meida/images/discovery/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26"/>
            <a:ext cx="10164732" cy="780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5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Qumran\Qumran area aerial from west, tb q0107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22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0"/>
            <a:ext cx="10515600" cy="701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304800"/>
            <a:ext cx="95504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Qumran si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5242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772400" cy="39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1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minnick.MOUNTCALVARY\Desktop\Israel\Israel photos 2008\2008_05_25\IMG_0911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51372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biblewalks.com/Photos50/Qumran3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6526"/>
            <a:ext cx="10579954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3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Qumran\Qumran mikvah with earthquake crack, tb n011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4900" y="-4953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Qumran\Qumran scriptorium, tb n011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79700" y="-990600"/>
            <a:ext cx="12052300" cy="90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inkwell Qumr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381000"/>
            <a:ext cx="9169400" cy="71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8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7800" y="0"/>
            <a:ext cx="10591800" cy="706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5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00" y="-457200"/>
            <a:ext cx="14668500" cy="977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ttractions-in-israel.com/wp-content/uploads/2014/04/IMG_63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800" y="-136525"/>
            <a:ext cx="9572625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6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1" y="-311150"/>
            <a:ext cx="9558867" cy="716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20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minnick.MOUNTCALVARY\Desktop\Israel\Israel photos 2008\2008_05_25\IMG_09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906"/>
            <a:ext cx="9332274" cy="69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Qumran\Qumran Cave 4 back side with Bill, 96-27t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2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Qumran\Qumran Cave 4 inside with Hanan Eshel, 96-21t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853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ttractions-in-israel.com/wp-content/uploads/2014/04/IMG_63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800" y="-136525"/>
            <a:ext cx="9572625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minnick.MOUNTCALVARY\Desktop\2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2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9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1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minnick.MOUNTCALVARY\Desktop\1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12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minnick.MOUNTCALVARY\Desktop\Israel\Israel photos 2008\2008_05_25\IMG_09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9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0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minnick.MOUNTCALVARY\Desktop\Israel\Israel photos 2010\2010_05_25\IMG_24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1692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6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7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1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10248900" cy="683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3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2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8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400"/>
            <a:ext cx="10325100" cy="688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1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minnick.MOUNTCALVARY\Desktop\Israel\Israel photos 2008\2008_05_25\IMG_09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49761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minnick.MOUNTCALVARY\Desktop\2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72267" y="-381000"/>
            <a:ext cx="11616267" cy="871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0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minnick.MOUNTCALVARY\Desktop\2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museum.imj.org.il/shrine_center/merkz_meida/images/discovery/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399" y="3017822"/>
            <a:ext cx="3657601" cy="384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1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Qumran\Qumran Cave 1 interior, tb q0117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4943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69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2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minnick.MOUNTCALVARY\Desktop\Israel\Israel photos 2008\2008_05_25\IMG_09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25400"/>
            <a:ext cx="91788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minnick.MOUNTCALVARY\Desktop\Israel photos May, 2017\5-18-2017 BethShean, Jericho, Qumran\DSC007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05600" y="-5994400"/>
            <a:ext cx="20114567" cy="134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minnick.MOUNTCALVARY\Desktop\Israel\Israel photos 2008\2008_05_25\IMG_093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1" y="0"/>
            <a:ext cx="14123837" cy="1059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Qumran visitor center  photo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4291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museum.imj.org.il/shrine_center/merkz_meida/images/discovery/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4477"/>
            <a:ext cx="6604000" cy="684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minnick.MOUNTCALVARY\Desktop\Israel photos May, 2017\5-23-2017\DSC015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-1"/>
            <a:ext cx="102858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minnick.MOUNTCALVARY\Desktop\Israel photos May, 2017\5-23-2017\DSC015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9094"/>
            <a:ext cx="10867953" cy="72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museum.imj.org.il/shrine_center/merkz_meida/images/architecture/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827382" cy="77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5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minnick.MOUNTCALVARY\Desktop\Israel photos May, 2017\5-22-2017\DSC015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1858" y="0"/>
            <a:ext cx="10285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museum.imj.org.il/shrine_center/merkz_meida/images/architecture/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3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6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5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museum.imj.org.il/shrine_center/merkz_meida/images/architecture/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-85726"/>
            <a:ext cx="11208528" cy="77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Shrine of the B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-25400"/>
            <a:ext cx="10325098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upload.wikimedia.org/wikipedia/commons/3/31/Great_Isaiah_Scro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8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museum.imj.org.il/shrine_center/merkz_meida/images/discovery/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9" y="838200"/>
            <a:ext cx="622115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bible-researcher.com/isaiah-scroll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14900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4cminews.com/wp-content/uploads/2016/04/isaiah_ch7_v14_dead_sea_and_masoretic_tex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0" y="-609600"/>
            <a:ext cx="12431993" cy="744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447800"/>
            <a:ext cx="754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		ISAIAH 30:19</a:t>
            </a:r>
          </a:p>
          <a:p>
            <a:endParaRPr lang="en-US" sz="5400" b="1" dirty="0"/>
          </a:p>
          <a:p>
            <a:r>
              <a:rPr lang="en-US" sz="5400" dirty="0" smtClean="0"/>
              <a:t>On display and translated into English from Col. 24.</a:t>
            </a:r>
          </a:p>
          <a:p>
            <a:r>
              <a:rPr lang="en-US" sz="5400" dirty="0" smtClean="0"/>
              <a:t>II. 30-31 (May, 2017).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702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4478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		ISAIAH 30:8</a:t>
            </a:r>
          </a:p>
        </p:txBody>
      </p:sp>
    </p:spTree>
    <p:extLst>
      <p:ext uri="{BB962C8B-B14F-4D97-AF65-F5344CB8AC3E}">
        <p14:creationId xmlns:p14="http://schemas.microsoft.com/office/powerpoint/2010/main" val="31590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523999"/>
            <a:ext cx="6781800" cy="37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7543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President Obama, March, 2013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765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Qumran\Qumran Cave 1 view of Dead Sea from inside, tb q0117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83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3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6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7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9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7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5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329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7182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999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527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9799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17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0"/>
            <a:ext cx="10744200" cy="71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6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1661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9142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779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2298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4503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1127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4029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8776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6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46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7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-1397000"/>
            <a:ext cx="17487900" cy="1165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3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</Words>
  <Application>Microsoft Office PowerPoint</Application>
  <PresentationFormat>On-screen Show (4:3)</PresentationFormat>
  <Paragraphs>6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Minnick</dc:creator>
  <cp:lastModifiedBy>Sound1</cp:lastModifiedBy>
  <cp:revision>22</cp:revision>
  <dcterms:created xsi:type="dcterms:W3CDTF">2017-06-21T17:40:18Z</dcterms:created>
  <dcterms:modified xsi:type="dcterms:W3CDTF">2017-06-22T00:56:05Z</dcterms:modified>
</cp:coreProperties>
</file>