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76" r:id="rId3"/>
    <p:sldId id="275" r:id="rId4"/>
    <p:sldId id="261" r:id="rId5"/>
    <p:sldId id="260" r:id="rId6"/>
    <p:sldId id="274" r:id="rId7"/>
    <p:sldId id="266" r:id="rId8"/>
    <p:sldId id="267" r:id="rId9"/>
    <p:sldId id="262" r:id="rId10"/>
    <p:sldId id="265" r:id="rId11"/>
    <p:sldId id="268" r:id="rId12"/>
    <p:sldId id="269" r:id="rId13"/>
    <p:sldId id="256" r:id="rId14"/>
  </p:sldIdLst>
  <p:sldSz cx="9144000" cy="5143500" type="screen16x9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2227" y="-14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170C674-35B3-4A03-B486-61BF87150234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4AAC871-1C7C-424A-A524-30088BC2A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92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DE6-72B2-4250-BB6C-ACADEC9B1F6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E8-DFAD-42E5-A808-0CEB592B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9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DE6-72B2-4250-BB6C-ACADEC9B1F6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E8-DFAD-42E5-A808-0CEB592B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9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DE6-72B2-4250-BB6C-ACADEC9B1F6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E8-DFAD-42E5-A808-0CEB592B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DE6-72B2-4250-BB6C-ACADEC9B1F6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E8-DFAD-42E5-A808-0CEB592B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3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DE6-72B2-4250-BB6C-ACADEC9B1F6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E8-DFAD-42E5-A808-0CEB592B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DE6-72B2-4250-BB6C-ACADEC9B1F6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E8-DFAD-42E5-A808-0CEB592B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DE6-72B2-4250-BB6C-ACADEC9B1F6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E8-DFAD-42E5-A808-0CEB592B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0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DE6-72B2-4250-BB6C-ACADEC9B1F6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E8-DFAD-42E5-A808-0CEB592B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DE6-72B2-4250-BB6C-ACADEC9B1F6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E8-DFAD-42E5-A808-0CEB592B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1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DE6-72B2-4250-BB6C-ACADEC9B1F6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E8-DFAD-42E5-A808-0CEB592B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0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DE6-72B2-4250-BB6C-ACADEC9B1F6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E8-DFAD-42E5-A808-0CEB592B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65DE6-72B2-4250-BB6C-ACADEC9B1F6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24E8-DFAD-42E5-A808-0CEB592B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rct=j&amp;q=&amp;esrc=s&amp;source=images&amp;cd=&amp;cad=rja&amp;uact=8&amp;ved=0ahUKEwjMis-ap_HNAhWFKyYKHbKLAMkQjRwIBw&amp;url=https://bleon1.wordpress.com/2015/06/09/the-brook-besor/&amp;psig=AFQjCNE7CH152IkqxQsBc8ZFTQCZyAjiAg&amp;ust=146852905053598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bleon1.wordpress.com/2015/06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rct=j&amp;q=&amp;esrc=s&amp;source=images&amp;cd=&amp;cad=rja&amp;uact=8&amp;ved=0ahUKEwjns6S9pvHNAhXG0iYKHYkkCg0QjRwIBw&amp;url=https://en.wikipedia.org/wiki/Negev&amp;psig=AFQjCNF7ZgnKQtww3OVEwbZIUk1rm2-c4w&amp;ust=146852883960439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ahUKEwim3ayhr_HNAhWBOCYKHQpMDGUQjRwIBw&amp;url=http://sourceflix.com/where-david-fought-goliath/&amp;psig=AFQjCNGExGrKhSA5wxnYzHZ0x4EfD_9R_A&amp;ust=146853116722460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minnick.MOUNTCALVARY\AppData\Local\Microsoft\Windows\Temporary Internet Files\Content.IE5\M621OHB1\00472-148-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48"/>
            <a:ext cx="9144000" cy="55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http://maps.googleapis.com/maps/api/js/StaticMapService.GetMapImage?1m2&amp;1i38957&amp;2i26619&amp;2e2&amp;3u8&amp;4m2&amp;1u250&amp;2u250&amp;5m5&amp;1e2&amp;5sen&amp;6sus&amp;10b1&amp;12b1&amp;token=1049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67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khm0.googleapis.com/kh?v=692&amp;hl=en&amp;&amp;x=152&amp;y=104&amp;z=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50" y="-31082"/>
            <a:ext cx="5422232" cy="542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://khm1.googleapis.com/kh?v=692&amp;hl=en&amp;&amp;x=153&amp;y=104&amp;z=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01266"/>
            <a:ext cx="5492416" cy="54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Merge 1"/>
          <p:cNvSpPr/>
          <p:nvPr/>
        </p:nvSpPr>
        <p:spPr>
          <a:xfrm>
            <a:off x="3505200" y="2343150"/>
            <a:ext cx="228600" cy="336884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bleon1.files.wordpress.com/2015/06/besor_dsc01802lmauldin_r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05" y="-552450"/>
            <a:ext cx="9160042" cy="68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bleon1.files.wordpress.com/2015/06/besor_1838lmauld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552450"/>
            <a:ext cx="9372600" cy="70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upload.wikimedia.org/wikipedia/commons/d/d4/Israel-2013-Ein_Avdat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653" y="0"/>
            <a:ext cx="10447422" cy="52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ourceflix.com/wp-content/uploads/2015/05/elah-valley-panoramic-1600-with-copyright-and-website-full-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6800" y="0"/>
            <a:ext cx="14935200" cy="705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mminnick.MOUNTCALVARY\Desktop\Israel\Israel photos 2010\2010_05_29\IMG_2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8" y="-1162051"/>
            <a:ext cx="9432758" cy="70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errelljenkins.files.wordpress.com/2015/08/gath_tell-es-safi_121509_0608sm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6525"/>
            <a:ext cx="9300633" cy="69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ibleworld.com/travel-blog/Gath_AreaE-A_fjenkins_12152009_666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0805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minnick.MOUNTCALVARY\Desktop\Israel\Israel photos 2008\2008_05_24\IMG_0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1050"/>
            <a:ext cx="93726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3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ttp://khm0.googleapis.com/kh?v=692&amp;hl=en&amp;&amp;x=76&amp;y=51&amp;z=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074321"/>
            <a:ext cx="6138947" cy="61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khm0.googleapis.com/kh?v=692&amp;hl=en&amp;&amp;x=76&amp;y=52&amp;z=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64626"/>
            <a:ext cx="6138946" cy="613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>
            <a:off x="3954379" y="3486150"/>
            <a:ext cx="4572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Flowchart: Merge 2"/>
          <p:cNvSpPr/>
          <p:nvPr/>
        </p:nvSpPr>
        <p:spPr>
          <a:xfrm>
            <a:off x="3641557" y="4092742"/>
            <a:ext cx="220579" cy="342900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atic.panoramio.com/photos/1920x1280/59779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" y="-1053023"/>
            <a:ext cx="9296400" cy="62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.panoramio.com/photos/1920x1280/59779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27" y="-552450"/>
            <a:ext cx="948087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On-screen Show (16:9)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Minnick</dc:creator>
  <cp:lastModifiedBy>Esther Neal</cp:lastModifiedBy>
  <cp:revision>11</cp:revision>
  <cp:lastPrinted>2016-07-13T21:25:44Z</cp:lastPrinted>
  <dcterms:created xsi:type="dcterms:W3CDTF">2016-07-13T19:52:49Z</dcterms:created>
  <dcterms:modified xsi:type="dcterms:W3CDTF">2016-07-15T12:10:37Z</dcterms:modified>
</cp:coreProperties>
</file>