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62" r:id="rId4"/>
    <p:sldId id="268" r:id="rId5"/>
    <p:sldId id="269" r:id="rId6"/>
    <p:sldId id="275" r:id="rId7"/>
    <p:sldId id="281" r:id="rId8"/>
    <p:sldId id="301" r:id="rId9"/>
    <p:sldId id="300" r:id="rId10"/>
    <p:sldId id="283" r:id="rId11"/>
    <p:sldId id="296" r:id="rId12"/>
    <p:sldId id="299" r:id="rId13"/>
    <p:sldId id="298" r:id="rId14"/>
    <p:sldId id="295" r:id="rId15"/>
    <p:sldId id="284" r:id="rId16"/>
    <p:sldId id="285" r:id="rId17"/>
    <p:sldId id="289" r:id="rId18"/>
    <p:sldId id="290" r:id="rId19"/>
    <p:sldId id="291" r:id="rId20"/>
    <p:sldId id="293" r:id="rId21"/>
    <p:sldId id="294" r:id="rId22"/>
    <p:sldId id="302" r:id="rId23"/>
    <p:sldId id="276" r:id="rId24"/>
    <p:sldId id="264" r:id="rId25"/>
    <p:sldId id="277" r:id="rId26"/>
    <p:sldId id="278" r:id="rId27"/>
    <p:sldId id="288" r:id="rId28"/>
    <p:sldId id="282" r:id="rId29"/>
    <p:sldId id="286" r:id="rId30"/>
    <p:sldId id="287" r:id="rId31"/>
    <p:sldId id="265"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6290" autoAdjust="0"/>
    <p:restoredTop sz="84717" autoAdjust="0"/>
  </p:normalViewPr>
  <p:slideViewPr>
    <p:cSldViewPr>
      <p:cViewPr varScale="1">
        <p:scale>
          <a:sx n="97" d="100"/>
          <a:sy n="97" d="100"/>
        </p:scale>
        <p:origin x="-82" y="-5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1E2DE-83C6-489B-B3A1-708B306F8532}" type="datetimeFigureOut">
              <a:rPr lang="en-US" smtClean="0"/>
              <a:t>7/23/2015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4D3E74-3407-4C88-8BCD-5CFA51EA65DB}" type="slidenum">
              <a:rPr lang="en-US" smtClean="0"/>
              <a:t>‹#›</a:t>
            </a:fld>
            <a:endParaRPr lang="en-US"/>
          </a:p>
        </p:txBody>
      </p:sp>
    </p:spTree>
    <p:extLst>
      <p:ext uri="{BB962C8B-B14F-4D97-AF65-F5344CB8AC3E}">
        <p14:creationId xmlns:p14="http://schemas.microsoft.com/office/powerpoint/2010/main" val="177131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D3E74-3407-4C88-8BCD-5CFA51EA65DB}" type="slidenum">
              <a:rPr lang="en-US" smtClean="0"/>
              <a:t>12</a:t>
            </a:fld>
            <a:endParaRPr lang="en-US"/>
          </a:p>
        </p:txBody>
      </p:sp>
    </p:spTree>
    <p:extLst>
      <p:ext uri="{BB962C8B-B14F-4D97-AF65-F5344CB8AC3E}">
        <p14:creationId xmlns:p14="http://schemas.microsoft.com/office/powerpoint/2010/main" val="1310420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299EA1-61E9-41D4-B0F4-A0B094017D9B}"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744CD-FABF-4D06-A17C-060970EC1058}" type="slidenum">
              <a:rPr lang="en-US" smtClean="0"/>
              <a:t>‹#›</a:t>
            </a:fld>
            <a:endParaRPr lang="en-US"/>
          </a:p>
        </p:txBody>
      </p:sp>
    </p:spTree>
    <p:extLst>
      <p:ext uri="{BB962C8B-B14F-4D97-AF65-F5344CB8AC3E}">
        <p14:creationId xmlns:p14="http://schemas.microsoft.com/office/powerpoint/2010/main" val="1101211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99EA1-61E9-41D4-B0F4-A0B094017D9B}"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744CD-FABF-4D06-A17C-060970EC1058}" type="slidenum">
              <a:rPr lang="en-US" smtClean="0"/>
              <a:t>‹#›</a:t>
            </a:fld>
            <a:endParaRPr lang="en-US"/>
          </a:p>
        </p:txBody>
      </p:sp>
    </p:spTree>
    <p:extLst>
      <p:ext uri="{BB962C8B-B14F-4D97-AF65-F5344CB8AC3E}">
        <p14:creationId xmlns:p14="http://schemas.microsoft.com/office/powerpoint/2010/main" val="272012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99EA1-61E9-41D4-B0F4-A0B094017D9B}"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744CD-FABF-4D06-A17C-060970EC1058}" type="slidenum">
              <a:rPr lang="en-US" smtClean="0"/>
              <a:t>‹#›</a:t>
            </a:fld>
            <a:endParaRPr lang="en-US"/>
          </a:p>
        </p:txBody>
      </p:sp>
    </p:spTree>
    <p:extLst>
      <p:ext uri="{BB962C8B-B14F-4D97-AF65-F5344CB8AC3E}">
        <p14:creationId xmlns:p14="http://schemas.microsoft.com/office/powerpoint/2010/main" val="136759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99EA1-61E9-41D4-B0F4-A0B094017D9B}"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744CD-FABF-4D06-A17C-060970EC1058}" type="slidenum">
              <a:rPr lang="en-US" smtClean="0"/>
              <a:t>‹#›</a:t>
            </a:fld>
            <a:endParaRPr lang="en-US"/>
          </a:p>
        </p:txBody>
      </p:sp>
    </p:spTree>
    <p:extLst>
      <p:ext uri="{BB962C8B-B14F-4D97-AF65-F5344CB8AC3E}">
        <p14:creationId xmlns:p14="http://schemas.microsoft.com/office/powerpoint/2010/main" val="28968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299EA1-61E9-41D4-B0F4-A0B094017D9B}"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744CD-FABF-4D06-A17C-060970EC1058}" type="slidenum">
              <a:rPr lang="en-US" smtClean="0"/>
              <a:t>‹#›</a:t>
            </a:fld>
            <a:endParaRPr lang="en-US"/>
          </a:p>
        </p:txBody>
      </p:sp>
    </p:spTree>
    <p:extLst>
      <p:ext uri="{BB962C8B-B14F-4D97-AF65-F5344CB8AC3E}">
        <p14:creationId xmlns:p14="http://schemas.microsoft.com/office/powerpoint/2010/main" val="330876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299EA1-61E9-41D4-B0F4-A0B094017D9B}"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744CD-FABF-4D06-A17C-060970EC1058}" type="slidenum">
              <a:rPr lang="en-US" smtClean="0"/>
              <a:t>‹#›</a:t>
            </a:fld>
            <a:endParaRPr lang="en-US"/>
          </a:p>
        </p:txBody>
      </p:sp>
    </p:spTree>
    <p:extLst>
      <p:ext uri="{BB962C8B-B14F-4D97-AF65-F5344CB8AC3E}">
        <p14:creationId xmlns:p14="http://schemas.microsoft.com/office/powerpoint/2010/main" val="61572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299EA1-61E9-41D4-B0F4-A0B094017D9B}" type="datetimeFigureOut">
              <a:rPr lang="en-US" smtClean="0"/>
              <a:t>7/23/2015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4744CD-FABF-4D06-A17C-060970EC1058}" type="slidenum">
              <a:rPr lang="en-US" smtClean="0"/>
              <a:t>‹#›</a:t>
            </a:fld>
            <a:endParaRPr lang="en-US"/>
          </a:p>
        </p:txBody>
      </p:sp>
    </p:spTree>
    <p:extLst>
      <p:ext uri="{BB962C8B-B14F-4D97-AF65-F5344CB8AC3E}">
        <p14:creationId xmlns:p14="http://schemas.microsoft.com/office/powerpoint/2010/main" val="401085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299EA1-61E9-41D4-B0F4-A0B094017D9B}" type="datetimeFigureOut">
              <a:rPr lang="en-US" smtClean="0"/>
              <a:t>7/23/2015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4744CD-FABF-4D06-A17C-060970EC1058}" type="slidenum">
              <a:rPr lang="en-US" smtClean="0"/>
              <a:t>‹#›</a:t>
            </a:fld>
            <a:endParaRPr lang="en-US"/>
          </a:p>
        </p:txBody>
      </p:sp>
    </p:spTree>
    <p:extLst>
      <p:ext uri="{BB962C8B-B14F-4D97-AF65-F5344CB8AC3E}">
        <p14:creationId xmlns:p14="http://schemas.microsoft.com/office/powerpoint/2010/main" val="74509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99EA1-61E9-41D4-B0F4-A0B094017D9B}" type="datetimeFigureOut">
              <a:rPr lang="en-US" smtClean="0"/>
              <a:t>7/23/2015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4744CD-FABF-4D06-A17C-060970EC1058}" type="slidenum">
              <a:rPr lang="en-US" smtClean="0"/>
              <a:t>‹#›</a:t>
            </a:fld>
            <a:endParaRPr lang="en-US"/>
          </a:p>
        </p:txBody>
      </p:sp>
    </p:spTree>
    <p:extLst>
      <p:ext uri="{BB962C8B-B14F-4D97-AF65-F5344CB8AC3E}">
        <p14:creationId xmlns:p14="http://schemas.microsoft.com/office/powerpoint/2010/main" val="5025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99EA1-61E9-41D4-B0F4-A0B094017D9B}"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744CD-FABF-4D06-A17C-060970EC1058}" type="slidenum">
              <a:rPr lang="en-US" smtClean="0"/>
              <a:t>‹#›</a:t>
            </a:fld>
            <a:endParaRPr lang="en-US"/>
          </a:p>
        </p:txBody>
      </p:sp>
    </p:spTree>
    <p:extLst>
      <p:ext uri="{BB962C8B-B14F-4D97-AF65-F5344CB8AC3E}">
        <p14:creationId xmlns:p14="http://schemas.microsoft.com/office/powerpoint/2010/main" val="572009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99EA1-61E9-41D4-B0F4-A0B094017D9B}"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744CD-FABF-4D06-A17C-060970EC1058}" type="slidenum">
              <a:rPr lang="en-US" smtClean="0"/>
              <a:t>‹#›</a:t>
            </a:fld>
            <a:endParaRPr lang="en-US"/>
          </a:p>
        </p:txBody>
      </p:sp>
    </p:spTree>
    <p:extLst>
      <p:ext uri="{BB962C8B-B14F-4D97-AF65-F5344CB8AC3E}">
        <p14:creationId xmlns:p14="http://schemas.microsoft.com/office/powerpoint/2010/main" val="352638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E299EA1-61E9-41D4-B0F4-A0B094017D9B}" type="datetimeFigureOut">
              <a:rPr lang="en-US" smtClean="0"/>
              <a:t>7/23/2015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94744CD-FABF-4D06-A17C-060970EC1058}" type="slidenum">
              <a:rPr lang="en-US" smtClean="0"/>
              <a:t>‹#›</a:t>
            </a:fld>
            <a:endParaRPr lang="en-US"/>
          </a:p>
        </p:txBody>
      </p:sp>
    </p:spTree>
    <p:extLst>
      <p:ext uri="{BB962C8B-B14F-4D97-AF65-F5344CB8AC3E}">
        <p14:creationId xmlns:p14="http://schemas.microsoft.com/office/powerpoint/2010/main" val="3406756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LORD'S Mission’s Ministry: Reaching and Equipping All with the Glorious Gos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 y="-36634"/>
            <a:ext cx="5396726" cy="260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344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14348"/>
            <a:ext cx="8382000" cy="1692771"/>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pPr marL="457200" indent="-457200">
              <a:buFont typeface="Arial" panose="020B0604020202020204" pitchFamily="34" charset="0"/>
              <a:buChar char="•"/>
            </a:pPr>
            <a:r>
              <a:rPr lang="en-US" sz="3200" b="1" i="1" dirty="0" smtClean="0"/>
              <a:t>Westminster Shorter Catechism </a:t>
            </a:r>
            <a:r>
              <a:rPr lang="en-US" sz="3200" b="1" dirty="0" smtClean="0"/>
              <a:t>(1647)</a:t>
            </a:r>
          </a:p>
          <a:p>
            <a:pPr marL="457200" indent="-457200">
              <a:buFont typeface="Arial" panose="020B0604020202020204" pitchFamily="34" charset="0"/>
              <a:buChar char="•"/>
            </a:pPr>
            <a:r>
              <a:rPr lang="en-US" sz="3200" b="1" i="1" dirty="0" smtClean="0"/>
              <a:t>A Baptist Catechism </a:t>
            </a:r>
            <a:r>
              <a:rPr lang="en-US" sz="3200" b="1" dirty="0" smtClean="0"/>
              <a:t>(</a:t>
            </a:r>
            <a:r>
              <a:rPr lang="en-US" sz="3200" b="1" dirty="0" err="1" smtClean="0"/>
              <a:t>Keach’s</a:t>
            </a:r>
            <a:r>
              <a:rPr lang="en-US" sz="3200" b="1" dirty="0" smtClean="0"/>
              <a:t>; 1677)</a:t>
            </a:r>
            <a:endParaRPr lang="en-US" sz="3200" b="1" i="1" dirty="0" smtClean="0"/>
          </a:p>
          <a:p>
            <a:endParaRPr lang="en-US" sz="4000" b="1" i="1" dirty="0">
              <a:solidFill>
                <a:schemeClr val="accent5">
                  <a:lumMod val="75000"/>
                </a:schemeClr>
              </a:solidFill>
            </a:endParaRPr>
          </a:p>
        </p:txBody>
      </p:sp>
      <p:sp>
        <p:nvSpPr>
          <p:cNvPr id="3" name="TextBox 2"/>
          <p:cNvSpPr txBox="1"/>
          <p:nvPr/>
        </p:nvSpPr>
        <p:spPr>
          <a:xfrm>
            <a:off x="918381" y="5314950"/>
            <a:ext cx="6477000" cy="3139321"/>
          </a:xfrm>
          <a:prstGeom prst="rect">
            <a:avLst/>
          </a:prstGeom>
          <a:noFill/>
        </p:spPr>
        <p:txBody>
          <a:bodyPr wrap="square" rtlCol="0">
            <a:spAutoFit/>
          </a:bodyPr>
          <a:lstStyle/>
          <a:p>
            <a:endParaRPr lang="en-US" dirty="0" smtClean="0"/>
          </a:p>
          <a:p>
            <a:endParaRPr lang="en-US" dirty="0"/>
          </a:p>
          <a:p>
            <a:r>
              <a:rPr lang="en-US" dirty="0" smtClean="0"/>
              <a:t>Wesley’s edition wasn’t published separately.  It first appeared in vol. 14 of his </a:t>
            </a:r>
            <a:r>
              <a:rPr lang="en-US" b="1" dirty="0" smtClean="0"/>
              <a:t>A CHRISTIAN LIBRARY: CONSISTING </a:t>
            </a:r>
            <a:r>
              <a:rPr lang="en-US" b="1" dirty="0"/>
              <a:t>OF</a:t>
            </a:r>
          </a:p>
          <a:p>
            <a:r>
              <a:rPr lang="en-US" b="1" dirty="0"/>
              <a:t>EXTRACTS FROM AND ABRIDGMENTS </a:t>
            </a:r>
            <a:r>
              <a:rPr lang="en-US" b="1" dirty="0" smtClean="0"/>
              <a:t>OF THE CHOICEST </a:t>
            </a:r>
            <a:r>
              <a:rPr lang="en-US" b="1" dirty="0"/>
              <a:t>PIECES</a:t>
            </a:r>
          </a:p>
          <a:p>
            <a:r>
              <a:rPr lang="en-US" b="1" dirty="0" smtClean="0"/>
              <a:t>OF PRACTICAL DIVINITY WHICH </a:t>
            </a:r>
            <a:r>
              <a:rPr lang="en-US" b="1" dirty="0"/>
              <a:t>HAVE BEEN PUBLISHED IN THE ENGLISH </a:t>
            </a:r>
            <a:r>
              <a:rPr lang="en-US" b="1" dirty="0" smtClean="0"/>
              <a:t>TONGUE. IN </a:t>
            </a:r>
            <a:r>
              <a:rPr lang="en-US" b="1" dirty="0"/>
              <a:t>THIRTY VOLUMES:</a:t>
            </a:r>
          </a:p>
          <a:p>
            <a:r>
              <a:rPr lang="en-US" b="1" dirty="0"/>
              <a:t>FIRST PUBLISHED IN 175O, IN FIFTY VOLUMES, DUODECIMO.</a:t>
            </a:r>
          </a:p>
          <a:p>
            <a:r>
              <a:rPr lang="en-US" b="1" dirty="0"/>
              <a:t>BY JOHN WESLEY, </a:t>
            </a:r>
            <a:r>
              <a:rPr lang="en-US" b="1" dirty="0" smtClean="0"/>
              <a:t>MA. LATE </a:t>
            </a:r>
            <a:r>
              <a:rPr lang="en-US" b="1" dirty="0"/>
              <a:t>FELLOW OF LINCOLN COLLEGE, OXFORD.</a:t>
            </a:r>
          </a:p>
          <a:p>
            <a:endParaRPr lang="en-US" dirty="0"/>
          </a:p>
        </p:txBody>
      </p:sp>
    </p:spTree>
    <p:extLst>
      <p:ext uri="{BB962C8B-B14F-4D97-AF65-F5344CB8AC3E}">
        <p14:creationId xmlns:p14="http://schemas.microsoft.com/office/powerpoint/2010/main" val="2515184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inslow-history.org.uk/images/keac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821692"/>
            <a:ext cx="9296400" cy="596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148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s://c1.staticflickr.com/3/2300/3542929888_c4f99fe34a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81150"/>
            <a:ext cx="44196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winslow-history.org.uk/images/keach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7164"/>
            <a:ext cx="3800027"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92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baptisthistoryhomepage.com/images/keach.pillori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97230"/>
            <a:ext cx="5984998" cy="380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704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14348"/>
            <a:ext cx="8610600" cy="2677656"/>
          </a:xfrm>
          <a:prstGeom prst="rect">
            <a:avLst/>
          </a:prstGeom>
          <a:blipFill>
            <a:blip r:embed="rId2"/>
            <a:tile tx="0" ty="0" sx="100000" sy="100000" flip="none" algn="tl"/>
          </a:blipFill>
          <a:ln w="0">
            <a:solidFill>
              <a:srgbClr val="92D050"/>
            </a:solidFill>
            <a:bevel/>
          </a:ln>
          <a:scene3d>
            <a:camera prst="orthographicFront"/>
            <a:lightRig rig="threePt" dir="t"/>
          </a:scene3d>
          <a:sp3d>
            <a:bevelT/>
          </a:sp3d>
        </p:spPr>
        <p:txBody>
          <a:bodyPr wrap="square" rtlCol="0">
            <a:spAutoFit/>
          </a:bodyPr>
          <a:lstStyle/>
          <a:p>
            <a:pPr marL="457200" indent="-457200">
              <a:buFont typeface="Arial" panose="020B0604020202020204" pitchFamily="34" charset="0"/>
              <a:buChar char="•"/>
            </a:pPr>
            <a:r>
              <a:rPr lang="en-US" sz="3200" b="1" i="1" dirty="0" smtClean="0"/>
              <a:t>Westminster Shorter Catechism </a:t>
            </a:r>
            <a:r>
              <a:rPr lang="en-US" sz="3200" b="1" dirty="0" smtClean="0"/>
              <a:t>(1647)</a:t>
            </a:r>
          </a:p>
          <a:p>
            <a:pPr marL="457200" indent="-457200">
              <a:buFont typeface="Arial" panose="020B0604020202020204" pitchFamily="34" charset="0"/>
              <a:buChar char="•"/>
            </a:pPr>
            <a:r>
              <a:rPr lang="en-US" sz="3200" b="1" i="1" dirty="0" smtClean="0"/>
              <a:t>A Baptist Catechism </a:t>
            </a:r>
            <a:r>
              <a:rPr lang="en-US" sz="3200" b="1" dirty="0" smtClean="0"/>
              <a:t>(</a:t>
            </a:r>
            <a:r>
              <a:rPr lang="en-US" sz="3200" b="1" dirty="0" err="1" smtClean="0"/>
              <a:t>Keach’s</a:t>
            </a:r>
            <a:r>
              <a:rPr lang="en-US" sz="3200" b="1" dirty="0" smtClean="0"/>
              <a:t>; 1677)</a:t>
            </a:r>
          </a:p>
          <a:p>
            <a:pPr marL="457200" indent="-457200">
              <a:buFont typeface="Arial" panose="020B0604020202020204" pitchFamily="34" charset="0"/>
              <a:buChar char="•"/>
            </a:pPr>
            <a:endParaRPr lang="en-US" sz="3200" b="1" i="1" dirty="0"/>
          </a:p>
          <a:p>
            <a:pPr marL="1371600" lvl="2" indent="-457200">
              <a:buFont typeface="Arial" panose="020B0604020202020204" pitchFamily="34" charset="0"/>
              <a:buChar char="•"/>
            </a:pPr>
            <a:endParaRPr lang="en-US" sz="3200" b="1" i="1" dirty="0" smtClean="0"/>
          </a:p>
          <a:p>
            <a:endParaRPr lang="en-US" sz="4000" b="1" i="1" dirty="0">
              <a:solidFill>
                <a:schemeClr val="accent5">
                  <a:lumMod val="75000"/>
                </a:schemeClr>
              </a:solidFill>
            </a:endParaRPr>
          </a:p>
        </p:txBody>
      </p:sp>
      <p:sp>
        <p:nvSpPr>
          <p:cNvPr id="3" name="TextBox 2"/>
          <p:cNvSpPr txBox="1"/>
          <p:nvPr/>
        </p:nvSpPr>
        <p:spPr>
          <a:xfrm>
            <a:off x="918381" y="5314950"/>
            <a:ext cx="6477000" cy="3139321"/>
          </a:xfrm>
          <a:prstGeom prst="rect">
            <a:avLst/>
          </a:prstGeom>
          <a:noFill/>
        </p:spPr>
        <p:txBody>
          <a:bodyPr wrap="square" rtlCol="0">
            <a:spAutoFit/>
          </a:bodyPr>
          <a:lstStyle/>
          <a:p>
            <a:endParaRPr lang="en-US" dirty="0" smtClean="0"/>
          </a:p>
          <a:p>
            <a:endParaRPr lang="en-US" dirty="0"/>
          </a:p>
          <a:p>
            <a:r>
              <a:rPr lang="en-US" dirty="0" smtClean="0"/>
              <a:t>Wesley’s edition wasn’t published separately.  It first appeared in vol. 14 of his </a:t>
            </a:r>
            <a:r>
              <a:rPr lang="en-US" b="1" dirty="0" smtClean="0"/>
              <a:t>A CHRISTIAN LIBRARY: CONSISTING </a:t>
            </a:r>
            <a:r>
              <a:rPr lang="en-US" b="1" dirty="0"/>
              <a:t>OF</a:t>
            </a:r>
          </a:p>
          <a:p>
            <a:r>
              <a:rPr lang="en-US" b="1" dirty="0"/>
              <a:t>EXTRACTS FROM AND ABRIDGMENTS </a:t>
            </a:r>
            <a:r>
              <a:rPr lang="en-US" b="1" dirty="0" smtClean="0"/>
              <a:t>OF THE CHOICEST </a:t>
            </a:r>
            <a:r>
              <a:rPr lang="en-US" b="1" dirty="0"/>
              <a:t>PIECES</a:t>
            </a:r>
          </a:p>
          <a:p>
            <a:r>
              <a:rPr lang="en-US" b="1" dirty="0" smtClean="0"/>
              <a:t>OF PRACTICAL DIVINITY WHICH </a:t>
            </a:r>
            <a:r>
              <a:rPr lang="en-US" b="1" dirty="0"/>
              <a:t>HAVE BEEN PUBLISHED IN THE ENGLISH </a:t>
            </a:r>
            <a:r>
              <a:rPr lang="en-US" b="1" dirty="0" smtClean="0"/>
              <a:t>TONGUE. IN </a:t>
            </a:r>
            <a:r>
              <a:rPr lang="en-US" b="1" dirty="0"/>
              <a:t>THIRTY VOLUMES:</a:t>
            </a:r>
          </a:p>
          <a:p>
            <a:r>
              <a:rPr lang="en-US" b="1" dirty="0"/>
              <a:t>FIRST PUBLISHED IN 175O, IN FIFTY VOLUMES, DUODECIMO.</a:t>
            </a:r>
          </a:p>
          <a:p>
            <a:r>
              <a:rPr lang="en-US" b="1" dirty="0"/>
              <a:t>BY JOHN WESLEY, </a:t>
            </a:r>
            <a:r>
              <a:rPr lang="en-US" b="1" dirty="0" smtClean="0"/>
              <a:t>MA. LATE </a:t>
            </a:r>
            <a:r>
              <a:rPr lang="en-US" b="1" dirty="0"/>
              <a:t>FELLOW OF LINCOLN COLLEGE, OXFORD.</a:t>
            </a:r>
          </a:p>
          <a:p>
            <a:endParaRPr lang="en-US" dirty="0"/>
          </a:p>
        </p:txBody>
      </p:sp>
      <p:pic>
        <p:nvPicPr>
          <p:cNvPr id="14338" name="Picture 2" descr="http://freegrace.ca/wp-content/uploads/2014/07/Confession-OldCOver-Overl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11887"/>
            <a:ext cx="1905000" cy="316023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thecalvinist.net/pic/post/1689-Second-Baptist-Confession-of-Faith-Highligh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2670422"/>
            <a:ext cx="3251718" cy="243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789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14348"/>
            <a:ext cx="8382000" cy="4154984"/>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pPr marL="457200" indent="-457200">
              <a:buFont typeface="Arial" panose="020B0604020202020204" pitchFamily="34" charset="0"/>
              <a:buChar char="•"/>
            </a:pPr>
            <a:r>
              <a:rPr lang="en-US" sz="3200" b="1" i="1" dirty="0" smtClean="0"/>
              <a:t>Westminster Shorter Catechism </a:t>
            </a:r>
            <a:r>
              <a:rPr lang="en-US" sz="3200" b="1" dirty="0" smtClean="0"/>
              <a:t>(1647)</a:t>
            </a:r>
          </a:p>
          <a:p>
            <a:pPr marL="457200" indent="-457200">
              <a:buFont typeface="Arial" panose="020B0604020202020204" pitchFamily="34" charset="0"/>
              <a:buChar char="•"/>
            </a:pPr>
            <a:r>
              <a:rPr lang="en-US" sz="3200" b="1" i="1" dirty="0" smtClean="0"/>
              <a:t>A Baptist Catechism </a:t>
            </a:r>
            <a:r>
              <a:rPr lang="en-US" sz="3200" b="1" dirty="0" smtClean="0"/>
              <a:t>(</a:t>
            </a:r>
            <a:r>
              <a:rPr lang="en-US" sz="3200" b="1" dirty="0" err="1" smtClean="0"/>
              <a:t>Keach’s</a:t>
            </a:r>
            <a:r>
              <a:rPr lang="en-US" sz="3200" b="1" dirty="0" smtClean="0"/>
              <a:t>; 1677)</a:t>
            </a:r>
          </a:p>
          <a:p>
            <a:pPr marL="457200" indent="-457200">
              <a:buFont typeface="Arial" panose="020B0604020202020204" pitchFamily="34" charset="0"/>
              <a:buChar char="•"/>
            </a:pPr>
            <a:r>
              <a:rPr lang="en-US" sz="3200" b="1" dirty="0" smtClean="0"/>
              <a:t>Philadelphia Baptist Association (1742)</a:t>
            </a:r>
          </a:p>
          <a:p>
            <a:r>
              <a:rPr lang="en-US" sz="3200" b="1" i="1" dirty="0"/>
              <a:t> </a:t>
            </a:r>
            <a:r>
              <a:rPr lang="en-US" sz="3200" b="1" i="1" dirty="0" smtClean="0"/>
              <a:t>       </a:t>
            </a:r>
            <a:r>
              <a:rPr lang="en-US" sz="3200" b="1" dirty="0" smtClean="0"/>
              <a:t>--Revised the </a:t>
            </a:r>
            <a:r>
              <a:rPr lang="en-US" sz="3200" b="1" i="1" dirty="0" smtClean="0"/>
              <a:t>1689 London Confession</a:t>
            </a:r>
          </a:p>
          <a:p>
            <a:r>
              <a:rPr lang="en-US" sz="3200" b="1" i="1" dirty="0" smtClean="0"/>
              <a:t>        --</a:t>
            </a:r>
            <a:r>
              <a:rPr lang="en-US" sz="3200" b="1" dirty="0" smtClean="0"/>
              <a:t>Reprinted </a:t>
            </a:r>
            <a:r>
              <a:rPr lang="en-US" sz="3200" b="1" dirty="0" err="1" smtClean="0"/>
              <a:t>Keach’s</a:t>
            </a:r>
            <a:r>
              <a:rPr lang="en-US" sz="3200" b="1" dirty="0" smtClean="0"/>
              <a:t> Catechism</a:t>
            </a:r>
          </a:p>
          <a:p>
            <a:endParaRPr lang="en-US" sz="3200" b="1" dirty="0"/>
          </a:p>
          <a:p>
            <a:endParaRPr lang="en-US" sz="3200" b="1" i="1" dirty="0" smtClean="0"/>
          </a:p>
          <a:p>
            <a:endParaRPr lang="en-US" sz="4000" b="1" i="1" dirty="0">
              <a:solidFill>
                <a:schemeClr val="accent5">
                  <a:lumMod val="75000"/>
                </a:schemeClr>
              </a:solidFill>
            </a:endParaRPr>
          </a:p>
        </p:txBody>
      </p:sp>
      <p:sp>
        <p:nvSpPr>
          <p:cNvPr id="3" name="TextBox 2"/>
          <p:cNvSpPr txBox="1"/>
          <p:nvPr/>
        </p:nvSpPr>
        <p:spPr>
          <a:xfrm>
            <a:off x="918381" y="5314950"/>
            <a:ext cx="6477000" cy="3139321"/>
          </a:xfrm>
          <a:prstGeom prst="rect">
            <a:avLst/>
          </a:prstGeom>
          <a:noFill/>
        </p:spPr>
        <p:txBody>
          <a:bodyPr wrap="square" rtlCol="0">
            <a:spAutoFit/>
          </a:bodyPr>
          <a:lstStyle/>
          <a:p>
            <a:endParaRPr lang="en-US" dirty="0" smtClean="0"/>
          </a:p>
          <a:p>
            <a:endParaRPr lang="en-US" dirty="0"/>
          </a:p>
          <a:p>
            <a:r>
              <a:rPr lang="en-US" dirty="0" smtClean="0"/>
              <a:t>Wesley’s edition wasn’t published separately.  It first appeared in vol. 14 of his </a:t>
            </a:r>
            <a:r>
              <a:rPr lang="en-US" b="1" dirty="0" smtClean="0"/>
              <a:t>A CHRISTIAN LIBRARY: CONSISTING </a:t>
            </a:r>
            <a:r>
              <a:rPr lang="en-US" b="1" dirty="0"/>
              <a:t>OF</a:t>
            </a:r>
          </a:p>
          <a:p>
            <a:r>
              <a:rPr lang="en-US" b="1" dirty="0"/>
              <a:t>EXTRACTS FROM AND ABRIDGMENTS </a:t>
            </a:r>
            <a:r>
              <a:rPr lang="en-US" b="1" dirty="0" smtClean="0"/>
              <a:t>OF THE CHOICEST </a:t>
            </a:r>
            <a:r>
              <a:rPr lang="en-US" b="1" dirty="0"/>
              <a:t>PIECES</a:t>
            </a:r>
          </a:p>
          <a:p>
            <a:r>
              <a:rPr lang="en-US" b="1" dirty="0" smtClean="0"/>
              <a:t>OF PRACTICAL DIVINITY WHICH </a:t>
            </a:r>
            <a:r>
              <a:rPr lang="en-US" b="1" dirty="0"/>
              <a:t>HAVE BEEN PUBLISHED IN THE ENGLISH </a:t>
            </a:r>
            <a:r>
              <a:rPr lang="en-US" b="1" dirty="0" smtClean="0"/>
              <a:t>TONGUE. IN </a:t>
            </a:r>
            <a:r>
              <a:rPr lang="en-US" b="1" dirty="0"/>
              <a:t>THIRTY VOLUMES:</a:t>
            </a:r>
          </a:p>
          <a:p>
            <a:r>
              <a:rPr lang="en-US" b="1" dirty="0"/>
              <a:t>FIRST PUBLISHED IN 175O, IN FIFTY VOLUMES, DUODECIMO.</a:t>
            </a:r>
          </a:p>
          <a:p>
            <a:r>
              <a:rPr lang="en-US" b="1" dirty="0"/>
              <a:t>BY JOHN WESLEY, </a:t>
            </a:r>
            <a:r>
              <a:rPr lang="en-US" b="1" dirty="0" smtClean="0"/>
              <a:t>MA. LATE </a:t>
            </a:r>
            <a:r>
              <a:rPr lang="en-US" b="1" dirty="0"/>
              <a:t>FELLOW OF LINCOLN COLLEGE, OXFORD.</a:t>
            </a:r>
          </a:p>
          <a:p>
            <a:endParaRPr lang="en-US" dirty="0"/>
          </a:p>
        </p:txBody>
      </p:sp>
    </p:spTree>
    <p:extLst>
      <p:ext uri="{BB962C8B-B14F-4D97-AF65-F5344CB8AC3E}">
        <p14:creationId xmlns:p14="http://schemas.microsoft.com/office/powerpoint/2010/main" val="2515184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14348"/>
            <a:ext cx="8382000" cy="2677656"/>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pPr marL="457200" indent="-457200">
              <a:buFont typeface="Arial" panose="020B0604020202020204" pitchFamily="34" charset="0"/>
              <a:buChar char="•"/>
            </a:pPr>
            <a:r>
              <a:rPr lang="en-US" sz="3200" b="1" i="1" dirty="0" smtClean="0"/>
              <a:t>Westminster Shorter Catechism </a:t>
            </a:r>
            <a:r>
              <a:rPr lang="en-US" sz="3200" b="1" dirty="0" smtClean="0"/>
              <a:t>(1647)</a:t>
            </a:r>
          </a:p>
          <a:p>
            <a:pPr marL="457200" indent="-457200">
              <a:buFont typeface="Arial" panose="020B0604020202020204" pitchFamily="34" charset="0"/>
              <a:buChar char="•"/>
            </a:pPr>
            <a:r>
              <a:rPr lang="en-US" sz="3200" b="1" i="1" dirty="0" smtClean="0"/>
              <a:t>A Baptist Catechism </a:t>
            </a:r>
            <a:r>
              <a:rPr lang="en-US" sz="3200" b="1" dirty="0" smtClean="0"/>
              <a:t>(</a:t>
            </a:r>
            <a:r>
              <a:rPr lang="en-US" sz="3200" b="1" dirty="0" err="1" smtClean="0"/>
              <a:t>Keach’s</a:t>
            </a:r>
            <a:r>
              <a:rPr lang="en-US" sz="3200" b="1" dirty="0" smtClean="0"/>
              <a:t>; 1677)</a:t>
            </a:r>
          </a:p>
          <a:p>
            <a:pPr marL="457200" indent="-457200">
              <a:buFont typeface="Arial" panose="020B0604020202020204" pitchFamily="34" charset="0"/>
              <a:buChar char="•"/>
            </a:pPr>
            <a:r>
              <a:rPr lang="en-US" sz="3200" b="1" dirty="0" smtClean="0"/>
              <a:t>Philadelphia Baptist Association (1742)</a:t>
            </a:r>
          </a:p>
          <a:p>
            <a:pPr marL="457200" indent="-457200">
              <a:buFont typeface="Arial" panose="020B0604020202020204" pitchFamily="34" charset="0"/>
              <a:buChar char="•"/>
            </a:pPr>
            <a:r>
              <a:rPr lang="en-US" sz="3200" b="1" i="1" dirty="0" smtClean="0"/>
              <a:t>Wesley’s Edition of the Shorter </a:t>
            </a:r>
            <a:r>
              <a:rPr lang="en-US" sz="3200" b="1" i="1" dirty="0" err="1" smtClean="0"/>
              <a:t>Catech</a:t>
            </a:r>
            <a:r>
              <a:rPr lang="en-US" sz="3200" b="1" i="1" dirty="0" smtClean="0"/>
              <a:t>. </a:t>
            </a:r>
            <a:r>
              <a:rPr lang="en-US" sz="3200" b="1" dirty="0" smtClean="0"/>
              <a:t>(1750)</a:t>
            </a:r>
            <a:endParaRPr lang="en-US" sz="3200" b="1" i="1" dirty="0" smtClean="0"/>
          </a:p>
          <a:p>
            <a:endParaRPr lang="en-US" sz="4000" b="1" i="1" dirty="0">
              <a:solidFill>
                <a:schemeClr val="accent5">
                  <a:lumMod val="75000"/>
                </a:schemeClr>
              </a:solidFill>
            </a:endParaRPr>
          </a:p>
        </p:txBody>
      </p:sp>
      <p:sp>
        <p:nvSpPr>
          <p:cNvPr id="3" name="TextBox 2"/>
          <p:cNvSpPr txBox="1"/>
          <p:nvPr/>
        </p:nvSpPr>
        <p:spPr>
          <a:xfrm>
            <a:off x="918381" y="5314950"/>
            <a:ext cx="6477000" cy="3139321"/>
          </a:xfrm>
          <a:prstGeom prst="rect">
            <a:avLst/>
          </a:prstGeom>
          <a:noFill/>
        </p:spPr>
        <p:txBody>
          <a:bodyPr wrap="square" rtlCol="0">
            <a:spAutoFit/>
          </a:bodyPr>
          <a:lstStyle/>
          <a:p>
            <a:endParaRPr lang="en-US" dirty="0" smtClean="0"/>
          </a:p>
          <a:p>
            <a:endParaRPr lang="en-US" dirty="0"/>
          </a:p>
          <a:p>
            <a:r>
              <a:rPr lang="en-US" dirty="0" smtClean="0"/>
              <a:t>Wesley’s edition wasn’t published separately.  It first appeared in vol. 14 of his </a:t>
            </a:r>
            <a:r>
              <a:rPr lang="en-US" b="1" dirty="0" smtClean="0"/>
              <a:t>A CHRISTIAN LIBRARY: CONSISTING </a:t>
            </a:r>
            <a:r>
              <a:rPr lang="en-US" b="1" dirty="0"/>
              <a:t>OF</a:t>
            </a:r>
          </a:p>
          <a:p>
            <a:r>
              <a:rPr lang="en-US" b="1" dirty="0"/>
              <a:t>EXTRACTS FROM AND ABRIDGMENTS </a:t>
            </a:r>
            <a:r>
              <a:rPr lang="en-US" b="1" dirty="0" smtClean="0"/>
              <a:t>OF THE CHOICEST </a:t>
            </a:r>
            <a:r>
              <a:rPr lang="en-US" b="1" dirty="0"/>
              <a:t>PIECES</a:t>
            </a:r>
          </a:p>
          <a:p>
            <a:r>
              <a:rPr lang="en-US" b="1" dirty="0" smtClean="0"/>
              <a:t>OF PRACTICAL DIVINITY WHICH </a:t>
            </a:r>
            <a:r>
              <a:rPr lang="en-US" b="1" dirty="0"/>
              <a:t>HAVE BEEN PUBLISHED IN THE ENGLISH </a:t>
            </a:r>
            <a:r>
              <a:rPr lang="en-US" b="1" dirty="0" smtClean="0"/>
              <a:t>TONGUE. IN </a:t>
            </a:r>
            <a:r>
              <a:rPr lang="en-US" b="1" dirty="0"/>
              <a:t>THIRTY VOLUMES:</a:t>
            </a:r>
          </a:p>
          <a:p>
            <a:r>
              <a:rPr lang="en-US" b="1" dirty="0"/>
              <a:t>FIRST PUBLISHED IN 175O, IN FIFTY VOLUMES, DUODECIMO.</a:t>
            </a:r>
          </a:p>
          <a:p>
            <a:r>
              <a:rPr lang="en-US" b="1" dirty="0"/>
              <a:t>BY JOHN WESLEY, </a:t>
            </a:r>
            <a:r>
              <a:rPr lang="en-US" b="1" dirty="0" smtClean="0"/>
              <a:t>MA. LATE </a:t>
            </a:r>
            <a:r>
              <a:rPr lang="en-US" b="1" dirty="0"/>
              <a:t>FELLOW OF LINCOLN COLLEGE, OXFORD.</a:t>
            </a:r>
          </a:p>
          <a:p>
            <a:endParaRPr lang="en-US" dirty="0"/>
          </a:p>
        </p:txBody>
      </p:sp>
    </p:spTree>
    <p:extLst>
      <p:ext uri="{BB962C8B-B14F-4D97-AF65-F5344CB8AC3E}">
        <p14:creationId xmlns:p14="http://schemas.microsoft.com/office/powerpoint/2010/main" val="2515184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14348"/>
            <a:ext cx="5943600" cy="2308324"/>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3600" b="1" i="1" dirty="0" smtClean="0">
                <a:solidFill>
                  <a:schemeClr val="accent5">
                    <a:lumMod val="75000"/>
                  </a:schemeClr>
                </a:solidFill>
              </a:rPr>
              <a:t>	This ancient document is a most excellent epitome of the things most surely believed among us.   </a:t>
            </a:r>
            <a:endParaRPr lang="en-US" sz="3600" b="1" i="1" dirty="0" smtClean="0"/>
          </a:p>
        </p:txBody>
      </p:sp>
      <p:pic>
        <p:nvPicPr>
          <p:cNvPr id="2050" name="Picture 2" descr="https://blog.logos.com/wp-content/uploads/Spurge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7243" y="209550"/>
            <a:ext cx="1848637" cy="2430463"/>
          </a:xfrm>
          <a:prstGeom prst="rect">
            <a:avLst/>
          </a:prstGeom>
          <a:noFill/>
          <a:ln w="25400">
            <a:solidFill>
              <a:srgbClr val="92D050"/>
            </a:solidFill>
            <a:beve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43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14348"/>
            <a:ext cx="5943600" cy="2308324"/>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3600" b="1" i="1" dirty="0">
                <a:solidFill>
                  <a:schemeClr val="accent5">
                    <a:lumMod val="75000"/>
                  </a:schemeClr>
                </a:solidFill>
              </a:rPr>
              <a:t>	</a:t>
            </a:r>
            <a:r>
              <a:rPr lang="en-US" sz="3600" b="1" i="1" dirty="0" smtClean="0">
                <a:solidFill>
                  <a:schemeClr val="accent5">
                    <a:lumMod val="75000"/>
                  </a:schemeClr>
                </a:solidFill>
              </a:rPr>
              <a:t>This little volume is not issued as an authoritative rule, or code of faith, whereby ye are to be fettered,  </a:t>
            </a:r>
            <a:endParaRPr lang="en-US" sz="3600" b="1" i="1" dirty="0" smtClean="0"/>
          </a:p>
        </p:txBody>
      </p:sp>
      <p:sp>
        <p:nvSpPr>
          <p:cNvPr id="3" name="TextBox 2"/>
          <p:cNvSpPr txBox="1"/>
          <p:nvPr/>
        </p:nvSpPr>
        <p:spPr>
          <a:xfrm>
            <a:off x="918381" y="5314950"/>
            <a:ext cx="6477000" cy="3139321"/>
          </a:xfrm>
          <a:prstGeom prst="rect">
            <a:avLst/>
          </a:prstGeom>
          <a:noFill/>
        </p:spPr>
        <p:txBody>
          <a:bodyPr wrap="square" rtlCol="0">
            <a:spAutoFit/>
          </a:bodyPr>
          <a:lstStyle/>
          <a:p>
            <a:endParaRPr lang="en-US" dirty="0" smtClean="0"/>
          </a:p>
          <a:p>
            <a:endParaRPr lang="en-US" dirty="0"/>
          </a:p>
          <a:p>
            <a:r>
              <a:rPr lang="en-US" dirty="0" smtClean="0"/>
              <a:t>Wesley’s edition wasn’t published separately.  It first appeared in vol. 14 of his </a:t>
            </a:r>
            <a:r>
              <a:rPr lang="en-US" b="1" dirty="0" smtClean="0"/>
              <a:t>A CHRISTIAN LIBRARY: CONSISTING </a:t>
            </a:r>
            <a:r>
              <a:rPr lang="en-US" b="1" dirty="0"/>
              <a:t>OF</a:t>
            </a:r>
          </a:p>
          <a:p>
            <a:r>
              <a:rPr lang="en-US" b="1" dirty="0"/>
              <a:t>EXTRACTS FROM AND ABRIDGMENTS </a:t>
            </a:r>
            <a:r>
              <a:rPr lang="en-US" b="1" dirty="0" smtClean="0"/>
              <a:t>OF THE CHOICEST </a:t>
            </a:r>
            <a:r>
              <a:rPr lang="en-US" b="1" dirty="0"/>
              <a:t>PIECES</a:t>
            </a:r>
          </a:p>
          <a:p>
            <a:r>
              <a:rPr lang="en-US" b="1" dirty="0" smtClean="0"/>
              <a:t>OF PRACTICAL DIVINITY WHICH </a:t>
            </a:r>
            <a:r>
              <a:rPr lang="en-US" b="1" dirty="0"/>
              <a:t>HAVE BEEN PUBLISHED IN THE ENGLISH </a:t>
            </a:r>
            <a:r>
              <a:rPr lang="en-US" b="1" dirty="0" smtClean="0"/>
              <a:t>TONGUE. IN </a:t>
            </a:r>
            <a:r>
              <a:rPr lang="en-US" b="1" dirty="0"/>
              <a:t>THIRTY VOLUMES:</a:t>
            </a:r>
          </a:p>
          <a:p>
            <a:r>
              <a:rPr lang="en-US" b="1" dirty="0"/>
              <a:t>FIRST PUBLISHED IN 175O, IN FIFTY VOLUMES, DUODECIMO.</a:t>
            </a:r>
          </a:p>
          <a:p>
            <a:r>
              <a:rPr lang="en-US" b="1" dirty="0"/>
              <a:t>BY JOHN WESLEY, </a:t>
            </a:r>
            <a:r>
              <a:rPr lang="en-US" b="1" dirty="0" smtClean="0"/>
              <a:t>MA. LATE </a:t>
            </a:r>
            <a:r>
              <a:rPr lang="en-US" b="1" dirty="0"/>
              <a:t>FELLOW OF LINCOLN COLLEGE, OXFORD.</a:t>
            </a:r>
          </a:p>
          <a:p>
            <a:endParaRPr lang="en-US" dirty="0"/>
          </a:p>
        </p:txBody>
      </p:sp>
      <p:pic>
        <p:nvPicPr>
          <p:cNvPr id="2050" name="Picture 2" descr="https://blog.logos.com/wp-content/uploads/Spurge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7243" y="209550"/>
            <a:ext cx="1848637" cy="2430463"/>
          </a:xfrm>
          <a:prstGeom prst="rect">
            <a:avLst/>
          </a:prstGeom>
          <a:noFill/>
          <a:ln w="25400">
            <a:solidFill>
              <a:srgbClr val="92D050"/>
            </a:solidFill>
            <a:beve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548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14348"/>
            <a:ext cx="5943600" cy="3416320"/>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3600" b="1" i="1" dirty="0" smtClean="0">
                <a:solidFill>
                  <a:schemeClr val="accent5">
                    <a:lumMod val="75000"/>
                  </a:schemeClr>
                </a:solidFill>
              </a:rPr>
              <a:t>	This little volume is not issued as an authoritative rule, or code of faith, whereby ye are to be fettered, but as an assistance to you in controversy,  </a:t>
            </a:r>
            <a:endParaRPr lang="en-US" sz="3600" b="1" i="1" dirty="0" smtClean="0"/>
          </a:p>
        </p:txBody>
      </p:sp>
      <p:sp>
        <p:nvSpPr>
          <p:cNvPr id="3" name="TextBox 2"/>
          <p:cNvSpPr txBox="1"/>
          <p:nvPr/>
        </p:nvSpPr>
        <p:spPr>
          <a:xfrm>
            <a:off x="918381" y="5314950"/>
            <a:ext cx="6477000" cy="3139321"/>
          </a:xfrm>
          <a:prstGeom prst="rect">
            <a:avLst/>
          </a:prstGeom>
          <a:noFill/>
        </p:spPr>
        <p:txBody>
          <a:bodyPr wrap="square" rtlCol="0">
            <a:spAutoFit/>
          </a:bodyPr>
          <a:lstStyle/>
          <a:p>
            <a:endParaRPr lang="en-US" dirty="0" smtClean="0"/>
          </a:p>
          <a:p>
            <a:endParaRPr lang="en-US" dirty="0"/>
          </a:p>
          <a:p>
            <a:r>
              <a:rPr lang="en-US" dirty="0" smtClean="0"/>
              <a:t>Wesley’s edition wasn’t published separately.  It first appeared in vol. 14 of his </a:t>
            </a:r>
            <a:r>
              <a:rPr lang="en-US" b="1" dirty="0" smtClean="0"/>
              <a:t>A CHRISTIAN LIBRARY: CONSISTING </a:t>
            </a:r>
            <a:r>
              <a:rPr lang="en-US" b="1" dirty="0"/>
              <a:t>OF</a:t>
            </a:r>
          </a:p>
          <a:p>
            <a:r>
              <a:rPr lang="en-US" b="1" dirty="0"/>
              <a:t>EXTRACTS FROM AND ABRIDGMENTS </a:t>
            </a:r>
            <a:r>
              <a:rPr lang="en-US" b="1" dirty="0" smtClean="0"/>
              <a:t>OF THE CHOICEST </a:t>
            </a:r>
            <a:r>
              <a:rPr lang="en-US" b="1" dirty="0"/>
              <a:t>PIECES</a:t>
            </a:r>
          </a:p>
          <a:p>
            <a:r>
              <a:rPr lang="en-US" b="1" dirty="0" smtClean="0"/>
              <a:t>OF PRACTICAL DIVINITY WHICH </a:t>
            </a:r>
            <a:r>
              <a:rPr lang="en-US" b="1" dirty="0"/>
              <a:t>HAVE BEEN PUBLISHED IN THE ENGLISH </a:t>
            </a:r>
            <a:r>
              <a:rPr lang="en-US" b="1" dirty="0" smtClean="0"/>
              <a:t>TONGUE. IN </a:t>
            </a:r>
            <a:r>
              <a:rPr lang="en-US" b="1" dirty="0"/>
              <a:t>THIRTY VOLUMES:</a:t>
            </a:r>
          </a:p>
          <a:p>
            <a:r>
              <a:rPr lang="en-US" b="1" dirty="0"/>
              <a:t>FIRST PUBLISHED IN 175O, IN FIFTY VOLUMES, DUODECIMO.</a:t>
            </a:r>
          </a:p>
          <a:p>
            <a:r>
              <a:rPr lang="en-US" b="1" dirty="0"/>
              <a:t>BY JOHN WESLEY, </a:t>
            </a:r>
            <a:r>
              <a:rPr lang="en-US" b="1" dirty="0" smtClean="0"/>
              <a:t>MA. LATE </a:t>
            </a:r>
            <a:r>
              <a:rPr lang="en-US" b="1" dirty="0"/>
              <a:t>FELLOW OF LINCOLN COLLEGE, OXFORD.</a:t>
            </a:r>
          </a:p>
          <a:p>
            <a:endParaRPr lang="en-US" dirty="0"/>
          </a:p>
        </p:txBody>
      </p:sp>
      <p:pic>
        <p:nvPicPr>
          <p:cNvPr id="2050" name="Picture 2" descr="https://blog.logos.com/wp-content/uploads/Spurge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7243" y="209550"/>
            <a:ext cx="1848637" cy="2430463"/>
          </a:xfrm>
          <a:prstGeom prst="rect">
            <a:avLst/>
          </a:prstGeom>
          <a:noFill/>
          <a:ln w="25400">
            <a:solidFill>
              <a:srgbClr val="92D050"/>
            </a:solidFill>
            <a:beve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548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14351"/>
            <a:ext cx="8382000" cy="2554545"/>
          </a:xfrm>
          <a:prstGeom prst="rect">
            <a:avLst/>
          </a:prstGeom>
          <a:blipFill dpi="0" rotWithShape="1">
            <a:blip r:embed="rId2"/>
            <a:srcRect/>
            <a:tile tx="0" ty="0" sx="100000" sy="100000" flip="none" algn="tl"/>
          </a:blipFill>
          <a:ln w="57150" cap="flat">
            <a:solidFill>
              <a:srgbClr val="92D050"/>
            </a:solidFill>
            <a:bevel/>
          </a:ln>
          <a:effectLst>
            <a:softEdge rad="0"/>
          </a:effectLst>
          <a:scene3d>
            <a:camera prst="orthographicFront"/>
            <a:lightRig rig="threePt" dir="t"/>
          </a:scene3d>
          <a:sp3d>
            <a:bevelT/>
          </a:sp3d>
        </p:spPr>
        <p:txBody>
          <a:bodyPr wrap="square" rtlCol="0">
            <a:spAutoFit/>
          </a:bodyPr>
          <a:lstStyle/>
          <a:p>
            <a:r>
              <a:rPr lang="en-US" sz="4000" b="1" i="1" dirty="0" smtClean="0"/>
              <a:t>	</a:t>
            </a:r>
          </a:p>
          <a:p>
            <a:r>
              <a:rPr lang="en-US" sz="4000" b="1" i="1" dirty="0">
                <a:solidFill>
                  <a:schemeClr val="accent5">
                    <a:lumMod val="75000"/>
                  </a:schemeClr>
                </a:solidFill>
              </a:rPr>
              <a:t>	</a:t>
            </a:r>
            <a:r>
              <a:rPr lang="en-US" sz="4000" b="1" i="1" dirty="0" smtClean="0">
                <a:solidFill>
                  <a:schemeClr val="accent5">
                    <a:lumMod val="75000"/>
                  </a:schemeClr>
                </a:solidFill>
              </a:rPr>
              <a:t>Prayer is an offering up of our desires unto God, </a:t>
            </a:r>
          </a:p>
          <a:p>
            <a:endParaRPr lang="en-US" sz="4000" b="1" i="1" dirty="0">
              <a:solidFill>
                <a:schemeClr val="accent5">
                  <a:lumMod val="75000"/>
                </a:schemeClr>
              </a:solidFill>
            </a:endParaRPr>
          </a:p>
        </p:txBody>
      </p:sp>
    </p:spTree>
    <p:extLst>
      <p:ext uri="{BB962C8B-B14F-4D97-AF65-F5344CB8AC3E}">
        <p14:creationId xmlns:p14="http://schemas.microsoft.com/office/powerpoint/2010/main" val="2174982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14348"/>
            <a:ext cx="5943600" cy="3970318"/>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3600" b="1" i="1" dirty="0" smtClean="0">
                <a:solidFill>
                  <a:schemeClr val="accent5">
                    <a:lumMod val="75000"/>
                  </a:schemeClr>
                </a:solidFill>
              </a:rPr>
              <a:t>	This little volume is not issued as an authoritative rule, or code of faith, whereby ye are to be fettered, but as an assistance to you in controversy, a confirmation in faith,   </a:t>
            </a:r>
            <a:endParaRPr lang="en-US" sz="3600" b="1" i="1" dirty="0" smtClean="0"/>
          </a:p>
        </p:txBody>
      </p:sp>
      <p:sp>
        <p:nvSpPr>
          <p:cNvPr id="3" name="TextBox 2"/>
          <p:cNvSpPr txBox="1"/>
          <p:nvPr/>
        </p:nvSpPr>
        <p:spPr>
          <a:xfrm>
            <a:off x="918381" y="5314950"/>
            <a:ext cx="6477000" cy="3139321"/>
          </a:xfrm>
          <a:prstGeom prst="rect">
            <a:avLst/>
          </a:prstGeom>
          <a:noFill/>
        </p:spPr>
        <p:txBody>
          <a:bodyPr wrap="square" rtlCol="0">
            <a:spAutoFit/>
          </a:bodyPr>
          <a:lstStyle/>
          <a:p>
            <a:endParaRPr lang="en-US" dirty="0" smtClean="0"/>
          </a:p>
          <a:p>
            <a:endParaRPr lang="en-US" dirty="0"/>
          </a:p>
          <a:p>
            <a:r>
              <a:rPr lang="en-US" dirty="0" smtClean="0"/>
              <a:t>Wesley’s edition wasn’t published separately.  It first appeared in vol. 14 of his </a:t>
            </a:r>
            <a:r>
              <a:rPr lang="en-US" b="1" dirty="0" smtClean="0"/>
              <a:t>A CHRISTIAN LIBRARY: CONSISTING </a:t>
            </a:r>
            <a:r>
              <a:rPr lang="en-US" b="1" dirty="0"/>
              <a:t>OF</a:t>
            </a:r>
          </a:p>
          <a:p>
            <a:r>
              <a:rPr lang="en-US" b="1" dirty="0"/>
              <a:t>EXTRACTS FROM AND ABRIDGMENTS </a:t>
            </a:r>
            <a:r>
              <a:rPr lang="en-US" b="1" dirty="0" smtClean="0"/>
              <a:t>OF THE CHOICEST </a:t>
            </a:r>
            <a:r>
              <a:rPr lang="en-US" b="1" dirty="0"/>
              <a:t>PIECES</a:t>
            </a:r>
          </a:p>
          <a:p>
            <a:r>
              <a:rPr lang="en-US" b="1" dirty="0" smtClean="0"/>
              <a:t>OF PRACTICAL DIVINITY WHICH </a:t>
            </a:r>
            <a:r>
              <a:rPr lang="en-US" b="1" dirty="0"/>
              <a:t>HAVE BEEN PUBLISHED IN THE ENGLISH </a:t>
            </a:r>
            <a:r>
              <a:rPr lang="en-US" b="1" dirty="0" smtClean="0"/>
              <a:t>TONGUE. IN </a:t>
            </a:r>
            <a:r>
              <a:rPr lang="en-US" b="1" dirty="0"/>
              <a:t>THIRTY VOLUMES:</a:t>
            </a:r>
          </a:p>
          <a:p>
            <a:r>
              <a:rPr lang="en-US" b="1" dirty="0"/>
              <a:t>FIRST PUBLISHED IN 175O, IN FIFTY VOLUMES, DUODECIMO.</a:t>
            </a:r>
          </a:p>
          <a:p>
            <a:r>
              <a:rPr lang="en-US" b="1" dirty="0"/>
              <a:t>BY JOHN WESLEY, </a:t>
            </a:r>
            <a:r>
              <a:rPr lang="en-US" b="1" dirty="0" smtClean="0"/>
              <a:t>MA. LATE </a:t>
            </a:r>
            <a:r>
              <a:rPr lang="en-US" b="1" dirty="0"/>
              <a:t>FELLOW OF LINCOLN COLLEGE, OXFORD.</a:t>
            </a:r>
          </a:p>
          <a:p>
            <a:endParaRPr lang="en-US" dirty="0"/>
          </a:p>
        </p:txBody>
      </p:sp>
      <p:pic>
        <p:nvPicPr>
          <p:cNvPr id="2050" name="Picture 2" descr="https://blog.logos.com/wp-content/uploads/Spurge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7243" y="209550"/>
            <a:ext cx="1848637" cy="2430463"/>
          </a:xfrm>
          <a:prstGeom prst="rect">
            <a:avLst/>
          </a:prstGeom>
          <a:noFill/>
          <a:ln w="25400">
            <a:solidFill>
              <a:srgbClr val="92D050"/>
            </a:solidFill>
            <a:beve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34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14348"/>
            <a:ext cx="5943600" cy="4524315"/>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3600" b="1" i="1" dirty="0" smtClean="0">
                <a:solidFill>
                  <a:schemeClr val="accent5">
                    <a:lumMod val="75000"/>
                  </a:schemeClr>
                </a:solidFill>
              </a:rPr>
              <a:t>	This little volume is not issued as an authoritative rule, or code of faith, whereby ye are to be fettered, but as an assistance to you in controversy, a confirmation in faith, and as a means of edification in righteousness.  </a:t>
            </a:r>
            <a:endParaRPr lang="en-US" sz="3600" b="1" i="1" dirty="0" smtClean="0"/>
          </a:p>
        </p:txBody>
      </p:sp>
      <p:sp>
        <p:nvSpPr>
          <p:cNvPr id="3" name="TextBox 2"/>
          <p:cNvSpPr txBox="1"/>
          <p:nvPr/>
        </p:nvSpPr>
        <p:spPr>
          <a:xfrm>
            <a:off x="918381" y="5314950"/>
            <a:ext cx="6477000" cy="3139321"/>
          </a:xfrm>
          <a:prstGeom prst="rect">
            <a:avLst/>
          </a:prstGeom>
          <a:noFill/>
        </p:spPr>
        <p:txBody>
          <a:bodyPr wrap="square" rtlCol="0">
            <a:spAutoFit/>
          </a:bodyPr>
          <a:lstStyle/>
          <a:p>
            <a:endParaRPr lang="en-US" dirty="0" smtClean="0"/>
          </a:p>
          <a:p>
            <a:endParaRPr lang="en-US" dirty="0"/>
          </a:p>
          <a:p>
            <a:r>
              <a:rPr lang="en-US" dirty="0" smtClean="0"/>
              <a:t>Wesley’s edition wasn’t published separately.  It first appeared in vol. 14 of his </a:t>
            </a:r>
            <a:r>
              <a:rPr lang="en-US" b="1" dirty="0" smtClean="0"/>
              <a:t>A CHRISTIAN LIBRARY: CONSISTING </a:t>
            </a:r>
            <a:r>
              <a:rPr lang="en-US" b="1" dirty="0"/>
              <a:t>OF</a:t>
            </a:r>
          </a:p>
          <a:p>
            <a:r>
              <a:rPr lang="en-US" b="1" dirty="0"/>
              <a:t>EXTRACTS FROM AND ABRIDGMENTS </a:t>
            </a:r>
            <a:r>
              <a:rPr lang="en-US" b="1" dirty="0" smtClean="0"/>
              <a:t>OF THE CHOICEST </a:t>
            </a:r>
            <a:r>
              <a:rPr lang="en-US" b="1" dirty="0"/>
              <a:t>PIECES</a:t>
            </a:r>
          </a:p>
          <a:p>
            <a:r>
              <a:rPr lang="en-US" b="1" dirty="0" smtClean="0"/>
              <a:t>OF PRACTICAL DIVINITY WHICH </a:t>
            </a:r>
            <a:r>
              <a:rPr lang="en-US" b="1" dirty="0"/>
              <a:t>HAVE BEEN PUBLISHED IN THE ENGLISH </a:t>
            </a:r>
            <a:r>
              <a:rPr lang="en-US" b="1" dirty="0" smtClean="0"/>
              <a:t>TONGUE. IN </a:t>
            </a:r>
            <a:r>
              <a:rPr lang="en-US" b="1" dirty="0"/>
              <a:t>THIRTY VOLUMES:</a:t>
            </a:r>
          </a:p>
          <a:p>
            <a:r>
              <a:rPr lang="en-US" b="1" dirty="0"/>
              <a:t>FIRST PUBLISHED IN 175O, IN FIFTY VOLUMES, DUODECIMO.</a:t>
            </a:r>
          </a:p>
          <a:p>
            <a:r>
              <a:rPr lang="en-US" b="1" dirty="0"/>
              <a:t>BY JOHN WESLEY, </a:t>
            </a:r>
            <a:r>
              <a:rPr lang="en-US" b="1" dirty="0" smtClean="0"/>
              <a:t>MA. LATE </a:t>
            </a:r>
            <a:r>
              <a:rPr lang="en-US" b="1" dirty="0"/>
              <a:t>FELLOW OF LINCOLN COLLEGE, OXFORD.</a:t>
            </a:r>
          </a:p>
          <a:p>
            <a:endParaRPr lang="en-US" dirty="0"/>
          </a:p>
        </p:txBody>
      </p:sp>
      <p:pic>
        <p:nvPicPr>
          <p:cNvPr id="2050" name="Picture 2" descr="https://blog.logos.com/wp-content/uploads/Spurge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7243" y="209550"/>
            <a:ext cx="1848637" cy="2430463"/>
          </a:xfrm>
          <a:prstGeom prst="rect">
            <a:avLst/>
          </a:prstGeom>
          <a:noFill/>
          <a:ln w="25400">
            <a:solidFill>
              <a:srgbClr val="92D050"/>
            </a:solidFill>
            <a:beve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34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4.bp.blogspot.com/-YemS88R7cUM/VLUlR4ecllI/AAAAAAAAD58/lpP1chDHWic/s1600/what%2Bis%2Bpra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7650"/>
            <a:ext cx="5565775" cy="372211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SEhUUExQWFRMXGRgYGBgYGB8aGhoYGhcXGBccGhwcHCggHRolHBcYIjEiJSkrLi4uGB8zODMsNygtLiwBCgoKDg0OGhAQGywkHB8sLCwsLCwsLCwsLCwsLCwsLCwsLCwsLCwsLCwsLCwsLCwsLCssLCwsLCwsLCwuNzcrN//AABEIAOEA4AMBIgACEQEDEQH/xAAbAAABBQEBAAAAAAAAAAAAAAAEAAIDBQYHAf/EAEsQAAECAwQFCAUICAUEAwAAAAECEQADIQQSMUEFBlFhcQcTIoGRobHRMlLB4fAUI0JDcoKSwhYkU2JzstPxFTRjk+IXM6LSVLPD/8QAGgEAAwEBAQEAAAAAAAAAAAAAAAECAwQFBv/EACMRAAICAQQDAQEBAQAAAAAAAAABAhExAxITIQRBUTJhIgX/2gAMAwEAAhEDEQA/AN9rVyjWXR9oFnnS56llIWChKCliSPpTAXpsivRyuWM/VWn8Ev8AqxhuWxD6RGfzKPFUY6TZAMHHAtGTo1jCzt45VrJ+ytP4Zf8AVh45ULKcJVo60o/qRxqXJOSu0P5QTLvjIHe7dzGJbL44nXxym2X9naPwo/qR5/1Ost67zVof7KG/+yOS/K0gsQp9wfwfwj3nhM6KXBfFQukb0g1J7IW4ONHVxyo2W8U81aHH7qK4O3zu+Jk8pNmJbmrQ/wBlH9SOTKszACoUnAjPeN/vj2XPul1Bzh0faDQdsVaFxo66OUCzkPzU/wDCj+pES+UmyjGXP/Cj+pHM0W6mF3eryD+MBzBeB6V77NIdoONHXUcoNnIfm5wG8I/qQ3/qJZspc9XBKPHnGjm+jrgGQO/3wQFp2gwrQcaOjSNe7Or6E5O4pTSu5ZiSbrtZ0j0Zp4JT7VRzOXaEpUxLVzEE2uclmcUgsONG7Ryg2cquiXPf7KP6kSSdfbMq90Zou5FKe5lGOYyZg50HcQYdZljpvBY+NHR7Nyh2Vart2cCMSUpbuWTEto1+sqGfnS5AojaWzIjldjmBM5RY1Gwnwh2k13roSCaglklwx2NCtBxo60NdLNtX+CBpnKDY0kgmZT9z3xzxNoHqr/AfKKwpJXUKHFJHiINyDiR1dPKDYj9NX4DDVcothGMxQ+4Y5mggzE3UXrtTlkYAnJCVm8LqiSqux28odhxI7CnXqxkPfV+BXlHo17sZ+mr8CvKORc+GxG/PwhsuaA7v1An2QWHEjrc7lBsKcZiv9tXlEKOUrR5Lc6p/4a/KOO251EXUrP3T7YhloKVAqSR1eUV0HEjta+UawAOZqm/hr8oP0DrdZbYsy5EwqWlN8gpUnouA9RtIjgdrN4Fkq/CfZG05F5ZFtmuCP1dqgj6xG2CkRKCQBy0Mm3hSqDmUFzh6SxGPQssLqSe4d8bPlwS2kJKiHazhtg+cmVPxnGMlTCwoa98S0Xp4CJV/Nhwr3+6CZckEVdXE+wUgVKz6piZE4+qYmjQOlADAMIm5sKDEON8V8yeq6bouqNATkcjD5Ru3WQXGLqqXx4l4mgDElQaW5qaKet1q9YZusRZSpQSkAANFYLQorSyVXQC+1yzdWMTG2uUqCCoMzkUFa0zNImmMtZUuHKsaVYpB6oGsNoQHAJAyvUxxA3CLOSQQ4LjdC7EDGxYXVLS2wuOxQMSFMwClxe4i6e2o7oMSmHLBALBzCsAFAFAtF1RwcuCdxGfFjEdikpmKWpSQTeAcitEpHsg9A6CudamJAIG2jnviPRktr7P6QIfFihJD72MJyARsyfVHZDDZk+qOyLezJR9PqibmJZw8YVgZ9FmSC4SAeETCQdndFqqQjId8XkywqVKUZakpLsL2DADGBOxN0ZIWVfqK7DA6wWLY5cco6FZ7M0oXlgkhlEGlQcIwOlJwlhwHwA2k5RbVCUrKewSpiiSsELzrx2ZNEFpC0zk3UuoliSfo4l92fVFro+XMxYEmuMDaRC0KvsOji2YwPXFor2TlMRKTFhYJiFpCmcGogtEtBe6KsWz7olZBujOT1pTVRA4mA/lct/TT+IRq5FkCqrloJajpDk9kV2lbIlMicoy0DoqalQa+2NlD+k7im5xJwUD1iNfyWIa1Tf4X50Ry3R5SZ0oGnSHdWOwcna0m0zLorzX50wVQpO4spuWFA+Uy1EO0kfzrjGybKk1avxSNXy0Wq5a5A2yq8L64ww0mwoD3NDFDBbJs1XPZsEIWdNVAPufGAEaSpQEdkHWbSabuF076v2RJoGSrKGALXjlQNnSCUWDAUKNhFTnjxgOTb5aqqorP3GDRpJBIKSA2L59cIAqz2AuXa61Et6PxvglGjuj0BfGb474gVpOWojpM2TY9YESp04ywEjo5lgR5wCJl6BBANQdnsgCVomYAebIU2yh8oskaxAGgLb2bzga26zlMpTtLW2LBn84BWyv0harQghKVJCtihjwMMC7epGMpyWukUY7Tt3Ryu1zZqp16ZMWskkkuTnkI21m1sXKEslXOSDRQxWnBy/pDKhhSilQ1bLpOj9JetLKRgkqpuyr1vGh0WSq+7O6QeIQl+94Dsto5xImyZhWlryauDkQRkYI1cqmYdq3/APERnJNDJrTamUUgOQzuWFYCtE2btSngH8YLVoxRtBmXhzV1yMwQwcFjTANHmktNS5V0iTaJr16CS43kFqb8Iix0UdpmWj6Myu8ACNjYNMoXJHOBaT9JN0qFM3AzxjNWvWG9dV8jtJvi8DQuNtCYfK1mYUsVqrjRnh2JpM2E3TEqXKNxKlkDooAu4ljVXF44xp02mZOclTBroAw4MMY2R1mc9Kw2r3Q39J0A/wCStn4X9kNyCKSItQ7IZq1CdzxADhpl0BgdpEZLTqbSqYoJVMuuQASo0jbp1wR/8S2/7XuhitbZZxsls/2j5RMYtOy9xkNXJFpSGKlEJPRBFATizxtNXpsznCZqqXS1M6NhAx1oRlY7Yfu+6Gp1nSC4sVrH3TGm7smkxmldOWlM6YmWEhAa44oQQHd83fZlBWnbZfsiwQ6iEA3QSKkP7YCn601J+R2quLoeIpGsKC6fktrrVrpApxpG3LfohQX0y9ilETUEILgkhwdlcI6dyVWkm2TUkAHmSafxECM7o3TFnmEtLnSt8wBIL0oTiNuxxGi5NLMpOkrQSkpSJDAFnLzEF6UaBS3BNVF0VfLiP1uQf9H/APRUc+lS2jo/LUl7VI/hH+cxgpVnzrXbFkwwMSiuyCEogiVZ3pFlYdDqmKupSrDHJvGJZdlaiXnE6JGbGL+w6AYkqwdikY99IuZehUS1XgAUtQGpHdCFuMrZrEtZok7Hi2sOg1KPTBQHbe42cWjTTFggZFmptwfxhku1FRwwz2t/aAncZnTslFmQlTEt6QJ4bI5trPPmTVUe6Sw747FpjRKbQhUuZmHSRQpPtG0GOXSQtJUhnAUQSdoLU7ITddmkFu6AdCaBnTQHAcC8FE1oHI7jBAsgSkskZ9tcY0+jqAvkCN9XiqI5ta0qoFBwT8cO+MnO2bbNqoH1d0rMkTEoYc2oEthnXxHZHQNCTxzqwk9FSQW3j3GOa2meEuTRSTRqvGi1P0grnZd44uCdoODd0N9ozkjb6Vsy5iGlzObVtZwRsI7C42RNpZAkyLOQkXj0aDLm1LO/FI6zEyvjrpA2sdp/WLPKV6KZYUeKpiJacd17tjH2Shtks5lkSjXm5ctL72L+EEkQ7SpuTnLC+G6018CYiE4bR2wsgQT5gSpIOKiUjixV4Aw5YgLTFrSkSySB84mu4OT3U64gmawSnoFq3gBu8iKoCxaI1hw3ZxgEaXf6md+Ef+0QTNPJALy5iftJDfzQUBbIU4fbCiusuk5TAFdS+Iu1eDVLhgeKgWdiN5A7ae2JFzYqbdpMAsiqn6g0XFWBPJ0UE2OaoveQSzUe6pgCdhOPGLvktnTF2yaqZjzAAFWAC07Yr9D2gqsloSutRV9oB8fGLnkylfrExX+kz/eT5GNIeydT8hPKRoVM+dJWVEEIUGahAUk/mMU3+CyAUgJAJS93EgNn1+2NXrxaLi5NHBC/FEUBlqa8kY4+twLxr6M4vo8m2ZCVJaWkBOFBhs4ecEc4lKgWILNTv8YHsUhRcXjtDnLc+BEFCVeF0tf2HuPXsiB2RyLQSfhsThBEtKiCXcitD7DBMqQDLwAUnq4x58ku3Fu2bb6v1QCIZITOSRgrJqb8MsIkRLFFUqC/2kkDzgkygmaABQ1oN0TzJYc0FC/aKwAD6SsbISoYEEg7MKRzl5aZ01C0UCsRX0mPa5MdbRZb9luuAQSxPHyjBae1eAlFZIvX76t7F67nMZ6sW10b+PJW7AkaBR6YUQchkeqKDWvR6izhlXTGr0JpRMxkMb4y8t0e6zaEnTrtwJG0vUd0cyjK8HW2sM5jajcKQQ5Ic0ck4P2NBOh5xDsGYg0ybwi2larWhM0KXLK03qj90bGPGNfpqwIQklEpMtBlpYgVJCia03x0xi2c82kgozL/ADTKIK+klsyE32fZSAOURBBkzA4N0JU1BiVDN8YdYpSVJkIUlaiL10JWU1S7VFfReNFKsUm1SkFaV3cQlcwuCHFd8c8+pEI5fa7WpRF5RU20vEHOR1G2apWQkEobgsjwiZOqljSmqA228XrhWEpDtHJiCrMxe6JCaCYH2KSK9bERuhqTYzUIpWvOKyhI1Nso9Fx95/EGKd+hbkVMmXKynK4VgHSsmSBVal7qn2iNWnVORkpXaPKIp2psg4rVXePKJW/6PdE5RbyTQC6nYMes4wKbbMFL6/xHzjqs3k+s5+kvtHlA6tQbNkVd3lGm5rIbkcvNsX66vxHziWxWspLGr5/GUbefyfy7wZagHwYR7atRZYDhbNXB/wA8NT+D6AdHgmTsBJOOOQ7hGw5NENMmBm+bFPvOfERX2fRqbqUGt0VOBJMXGpzC2TAMBKP86Y3iYTfTLPWyUla5SVYEL6qp84p7PJ5tRQpyk04bI0WsaAbl4U6Q8Iz88qBSQxT6O/4pF+jNYJxYwKgDd7e2GSpTlKtjjy74JR0ksXfDqyMeAc2GLMXrgBuMSUPdIUCD0Vgji0QTnElL1IJHjBFml/N4uR5mPJgeUsZivtEAHsouZZbI+2DJsoY7jECZTS5W4+LwZMEAFbMWs9C8QjYKYly+2IdJWITEFOIUGINQ2cTPWDub6IY7Hho0j0DWDRyJQCEJAAGysG80GhKmBy0PRWGkVYDaZYaMxrVa7lnF1N4rUlAGx39gMbC1yXFIx2sujiBKWSSErJu5OQwUd4Yj70MAHRUnnkpS7KSorDZEK8KkdcafRU5PSQ4vBa1N94041EVep8oDnaubxKeChTxigVohFoVOmzgsqK1pAvqT0UdFKSAahwTXbHDONyC+jWaQ0vJlFJmTrgTeBwCcQBefA7OuJ9G6Vs6pYmImpWgqDKBdLno47XIcb4zdm0FZkTuclSglkoKQHu1BDtg7PXfE9u0FInrC5ssLIDVJbsBbM9sLYgs1WmJstEta5y+blBNVO10mj8dkY/R9tk2hubtEtRSVEMRelAlSRPSFJczFXkpINK9UP/wibKDWS0rkJ9QgTJfUFgkDgYinyNIkFrXKBYj/ALADjYSC4B3RYkEpdCkgJukKUpF0lSZd8q6acL6pgUl0miSqjtEwRcQFlaJKEDoqVMcSnLKBJV85eYhzg8UVh1ntKVczPsw54kgISu4lQSzFN7EMB6G2tYsEzbcU9NFlKbxUJS0qVdJ/eBqcatnB3fY+vRfaBn3kXhMQuqRcQvnLlGKVLfpZqcsYOmyQ5Y1uqJU5duPFmjATrXpFc0ypfyWyhkqK5aHKgSR0QoEKIbqvCHTdAzC6vlc8zFeko3SDtF26w6sIHASZppEkpc3kqUVByck7jmcT1w6eu8n71MsFMO+ModXpMtPzSEomAG7MZ1BRHpEmpzfjAkmy2qUEpTaipLi8Fy0mv7pABHW8JafwuzW4KWTi7dY98WOpif1uachLbrK0+RioQlgkHHE8SXi91JLz55HqpHeX73jrWDCWGXOsIe4OJ8POKiwihEW2nh05fBX5Yq5amVFeiFgCs9qPSvVUCRgzbos1F0gliksa98UwmATV8a+PtjQ2NIMtohjIZSgFlOAIpDFAi+2JT7GjzSRKbqg1CAeBhWtQS5OBBHtgAJSPm5YUwNKPnBMwVB6oGnKF1JDFmz4RJMmGj/BaAZVzXKixZv7R5YkL6QCjdCqAknjWEZg5xQzcwbYD6e7y98Ui4ZJZEg5mDYhlmsTJMMsapQbjFVpOzBUpQNXT5+6LIiB01DblDvhgZHVy1AzLg6KrpB4pz3xV6I0jLQFIWv5y+skF3JJftLwPLSJGlbxdyq7jQBaWNNjmKvWiz83a5qSPpOOBqPFo5px/0JfDT2DSKEplhSgDzUrHgqDkaRlftEV/eEYOfPK1FRA4DAMGAAjyIoqjoKbZLP1iKfvDziUWlHrJ7RHO4elXGFQUbm2SZU1JC7pHFiDtSQXSd4LxmJltn3p1lkrTNuIUUqmKaa4uOlw2F8MshyytjxWXojuZjE4xcROJtbBYpcsXkBTqH01qWdrC+ot1YtBJL4Rgb6hme2PDNVtV2wbQ2m3mCGSLKVG9kmMIuer1j21iz1T02ZM66okoWLperH6LfGcNR7Bro1yZjzFUogDzi91DT0pp2gHvJjNma4WR9I+6NRqWllzPsp8THQsGUsBOtU8IVKfDpeKYrrcWSlQzbvwg3XOW/NH7Q/lgVSXljc0NYIWCttIYg7amLTRqyrogtt4QJpCWClPHxgjRhu1iGNh+kB0SNg8IrtMTxcRR7xT2FgfGLK2BwOPjSMByhW1Vnkjm1EdJABxrVXshDXZsrbakpQbpAA7HcREvWGUboKw+Px2xw+36ctEx78xQFGBzPZDtB2i+u7MUUr+icndmO/yjPf8ADZaP02emtdDKtCwiW7H0icc6U3xqdUdZU2qVMpdmJYlLvSgcGMTO1eTPF1Mz54AKqXCnoW2Ghh2qFimSLYUlwAg85myS2PAiFHV7NeNJHXbEqnxhE6hAOi54XKSoYKDgwc7x0mTPSHDwOpDKDbD4iJEKyiJa+lwB8fdABiNO6MK7fKUB0cVH7LH2xQ64TRMtcwpyuh+Ar490ajW+0iX0yxcgMSQ/BtlD1Riedck3Xc/GUYzi7spRb7Ikp2Q9Mp4cmaRW7TdE6VEubsTtY9rIhJj0SoITMEepmjYXzhbWFMHKPikeKlPmYLvjYYTpzp1QJMKYEqVEKpdN0WapaW28BERlg4NFAVS07oVjlvMRR+kIMnSevfA4JQoKTikg7qZdcMTNdKPop3+EbLVEfOTPsp8YxdgtXPlMy4UCuJeoLYxstTz87N+ynxMa+jGeB2vNoCEytpKmG0sOyAtGrKpbnPupFprjIC0oBwc+yKjRwuggUFaQIiOCC0LKkFsUljlUeyCLLPKE1FT8Hsjy0egrc8EWPCFQBlqnJCA71w44xgddJImc2+CZoWRtZJSO9Ub8y7wY4B6bYxmnUMqYGwoOtj5Qq6Kg+zJytGInzroFElTOGDpYfmJ6oVp0QhBMxLC656yBTufriGXblS1zEEG+s9Fsas3dSALVNmc2p3u3g+3v2RyrTm3SOx6kUrbJtGWqbLJnIrzZIOfpEgeEdK0MtKpXOyT86qXzhObihGOD0jmlhnlKVCtxQ6SQcU/D9ZjqdglybsuXIfm7hDpU4N4BRBLPeeN9XQenTfs59PyY6tqPo80DalCYtEx7izellywFAQKdGowjSylMC9Yq5VhqxWEpJJMvaMjU0IoYJkTiCUlzdoCaONohwn1TGwmbNYvFMu0zyohKJaR6xJWSK5MkDtMWy539oAFlUpRWCUg0ujxjUaKe26HTMN+apUxQBZ/ov6oFExkNJ2YpKikEByGajcdsdOTYgKdpjyZZksUlIYiM5xtdM0hNLKOWSpgwUG4Vg4S2DbqRY23RKVkqQx2p+MDA8hOWYyIqIz0530zaUVlEEuWMGr1R7zW6vGCua+Gh4Qrh5RqQV6ULdmaHEXTUCDVq2tDLg3EZiAAYTkbIaUpOCQXygu4nG75QyYhOIpuhoYDPk0oGgGYmjH4MW0wbYBmSySQ4G417KwpIiSLjVtDSwDUVYdcbPUlbzJvAeJjJaFtspKAlYutgcvcY0eoVtlqnzkJNboOFGCmNesQ0+jl1PZeaz4S/veyKOQpovdZsEcT7IzvyhKVMSxZ64Nx64awRHBPiSNv9o9syujTFqQxJqCM390MsExx1kdhMIbLfR80lNcd0YXXm0KklUxnSXx2igzjcWY9kVWtMqSuQrnrvNZklgHoC/FoV07BK+jji5sya6lrJKWIqRdDfR2QZYrN67KcZhyH34xVrSErWmWQtIpeAcXXxJwbCD7JMUCHcuXDjb7I9qKTVo+d1HJSakya32YMwoC4pk2ztEbHUS3S25pxKUD0brJF5mBHGMra5TsSWegO+Il2YKUU3gFJS/wBphQcY4/L0XOFrKPT/AOb5EFPZPpP3/TtE2yFSgST0SS4arpbjQbGiC2TFIrdcHAPW9gC++MpyfS502WpUxZ5uWU81eP0nLhwxKcMTGxKEKLrdKkpIKb7DM4GmVDHlo9ecNktt2eySCz45jPriZdslpxUkdcZmcemsguCcdtBD0qO4x0K6KUbLqZpiUMHVwEV9u0qpQZCbv7xgVcwEYpHjDQd8BSikBS7GEjE9phyrOKEhyzPm3XBoSN/VEM6WMzwiNqWC7YP8nGTfHthXKYF4mQgkMVDrLQkUxYbaxVCBVKvUKT1jCG/Jgc4OQoHD464ZNLQwAzIzq26GFJfA/GEFzEUp4xEpJzeGAFMXRiOqB7oLwcsjYeswLLTjQxMsClgEUlo0nJelrXNq/wA0f50RRrQGjQ8mktrVM/hfnRGaOef5Zq9aZoHNgnG93NGflyElRJq7Y1wwZ8Iu9cFtzX3vARnpE9ycezERssGMcBU1YBA2NSI0KZauqPLQHBOeUQTZwvg7QPGJWRlvJLkAikM0nZb0pYNXSeFMKQKJ5pdbEAvk8WU1TiH7EcV0gCJ65aXSFXSQOiGYZYGtYKloamJy7hj1d8T60AptRcABPRChmCyg+zFuqB5rUVjsq3CPV0pXFHh+TCtSQ+YXYb4eqxJXMTfUUgkdJNT2QXovQk6eAU9FLklaqJHn1ReFVnsqei0+cPpfRHxuglNYWSYQeXgn0NbUhJ5taggFmqmo2gQbMm3jeU5OD7shwim0CtRClKSemSb3rHAxdYAkjv8AfHmzioyaR9L48nPTUmPEuFweBVWulKkbImTaFUctEnRRKhiKj3w8y3/vA8yeNvXtieVaBkfjxhCPCkjLqGyBRaSVXbpHf8GJ5+kBkGPhEVlnhSsOl2jfANEyU0FGO3HriQjc8OKNnbCJ2NxFIAB1S64dzQ0in9omUTDAh8QYYEXNbh3QOs7u6CFgAY/HGBJkylC8ADSulQO6BkpqYfdOcepS7nLY0TPBMsES0RoeTsfrMytOa/OiKBfxnGg5PP8AMzHx5r86YhGE/wAsP5R5qkpklIeqgRtcDCKOyTCEB6Fq1oOuL/lDUwk8VeyMrKUCliKMzRqsGMcFpKtIU4D0xOXUYES/QJ4d8eSbMEoABdh8Ujxr10bFivX74Qw2yvfejYNs8zB1rnKYXW2kZtugZUkIIF4OcAaPFjKs5bBoAOfaamJRalKWnnXCVXDgBdKdm0Q2z6xoKSE2WUkjcD7IurelCphp0mZXUzPxqYhlWCSMEJeN9KcYqmjLW8aWo04uiotWkp08AF7vqoDJyyHtieTo1R9IsG6+0jHhFqphhTY3xjEkuW9GbPaeqKnrtql0Xo+BGL3T7Z6bUyUC70UUGQMRm0lRcUGyJJ6HwOGIiNUhlCj0wxjnSo9FJDbrmlPbFhKsZJF8lt3xxhkq6CGxd2giW5O7FoBjp9nTgkH+22A7SQGCRXdBNqmgg0ptxgCXMulxQ7YAQTZLDeqVe3uyiT/DyhTg0hku2Mp26ObGD1TkqDsWyhEu7IedIOUIzS+A4gQLaRdLoxxrlBMpRGJBPZAFDgTn6XdCmvkIYZ20P3+yGXwTQ8YBDFh2y6oYWGQI4RMpbYVaIpqAc264aGCWhQaj8BsiJKGcB23kxOtAGUQJFTWnFoU8EzwMOGfYIv8Ak9H6zM2c3j99O+KKakbeDxe8ngHymb/D/OmM0YT/ACwzlJPRk8VfljDaNtCjevHouwDVxapjZ8qS2TI4q/LGGsq+kA1MT8dcarBjHBpEKpA5dlkUbMbWDNviAWgBDnAdcAWy3KIUhCkhEwEKUQSQ1KVAeuYOES2WkQImzDdmc/MUoVdbEbNng0XVn1htKgzygCGohT7HHTxilRKdg5IGJOZiwktRiIUTaME8kkmzkPUlRxUqpOx+qHTEHEM2eyHpll6MPjjDRJU9SBw6qRojVJE9kLh2G6HzgoJOZ3R5KITTMY1gmZPAb4EAyolr9a9tgv5aproGO2Juef1dzxGsNi2WA98BZ5JWcYsLPMCgAmhG6BkJYUfshyiFF92UAHtsnABlAXnywiKXMSogYbxEbgmmMPQVl7oGeAyhB6JlWQZGmzbHqJSwcwOPxSAlzTRwXGZh6bWreevKFYUw+0CgBY4sSevGIJc/eOGzrgBUxySXZ9uMNHSelWxhBRZo0h9G7XIwwTBUnGApFrKaD47oK+UqWGKQ2DwxOJFPtblgw4Yx5Z17QTEZsdSQRwj2UhVXesMHQVMTRxhAixVx2GJlG6MThhApY7B1QpPoylgkWoihLPllF7qAp7TMbDmvzpjNkfDRoOTxX61M/hH+dMZxMJ/lg3LMpV2zBKmczKbaJjGaPnNdehYCOt656rm3plgTBLuFRcpvO4A9YNGaRyXrB/zSf9o/1I0TMoySRm7MQugqxy2x5b5F0oJxqDuwMbqy6ic2RdnDf0P+UC2rUCYtRV8oTsAuGg244mnZEy7KUlZjgzElyNwg6z2cM6e3dujSp1EmgNz6PwmJZWpM0fXJHBJruxjNWjaOtFFIiS2Tw2ZNu5VjSo1Rmj65JGYKPAu8MXqYtRrMS32S/jGykmUtaBmU2gFwPdDRa3B+PbGn/QX/AFv/AA/5RNL1KA+sD/Y/5RVofNp/TEqfd4Q+UC9e142S9R0n6xvu++IV6jn9sPw++C0Vzw+lAoukY9sRSJ6kOxaNQNTV/th+H3w5Gpygf+6PwnzgtBzw+mZSsHpVeHicRhGlOqJOK0tlQ+cN/Q9eU4N9j/lBaDn0/pmFY7ziMt0eErSMEgRo06lres5LZdEv4x5M1LmZTkna6TCtBzw+maUCqhrwESoCUi6aHbGiRqhNH1qOww2bqZMUXM1PYYOg5ofTNTLKMvGIphuCjgnONV+hi/XRxr5REvUmafrEdhg6Dmh9MuVtirZHiVHInhGk/QOZnMR2Kj1OokwCk1D9cHQc0PpnUzCTUxAsXVPh3vGpTqPO/aS+/wAojXqPaMpkve74fhhSpoiWrF+zLzVvgR15cI0HJsom1zH/AGR/nRE6tQp5+ul9h8otNUNVptknLmTFoUFIKei+N5Jeo3RCMJyTRroUKFAYChQoUAChQoUAChQoUAChQoUAChQoUAChQoUAChQoUAChQoUAChQoUAChQoUAChQoUAChQoUAChQoU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xQSEhUUExQWFRMXGRgYGBgYGB8aGhoYGhcXGBccGhwcHCggHRolHBcYIjEiJSkrLi4uGB8zODMsNygtLiwBCgoKDg0OGhAQGywkHB8sLCwsLCwsLCwsLCwsLCwsLCwsLCwsLCwsLCwsLCwsLCwsLCssLCwsLCwsLCwuNzcrN//AABEIAOEA4AMBIgACEQEDEQH/xAAbAAABBQEBAAAAAAAAAAAAAAAEAAIDBQYHAf/EAEsQAAECAwQFCAUICAUEAwAAAAECEQADIQQSMUEFBlFhcQcTIoGRobHRMlLB4fAUI0JDcoKSwhYkU2JzstPxFTRjk+IXM6LSVLPD/8QAGgEAAwEBAQEAAAAAAAAAAAAAAAECAwQFBv/EACMRAAICAQQDAQEBAQAAAAAAAAABAhExAxITIQRBUTJhIgX/2gAMAwEAAhEDEQA/AN9rVyjWXR9oFnnS56llIWChKCliSPpTAXpsivRyuWM/VWn8Ev8AqxhuWxD6RGfzKPFUY6TZAMHHAtGTo1jCzt45VrJ+ytP4Zf8AVh45ULKcJVo60o/qRxqXJOSu0P5QTLvjIHe7dzGJbL44nXxym2X9naPwo/qR5/1Ost67zVof7KG/+yOS/K0gsQp9wfwfwj3nhM6KXBfFQukb0g1J7IW4ONHVxyo2W8U81aHH7qK4O3zu+Jk8pNmJbmrQ/wBlH9SOTKszACoUnAjPeN/vj2XPul1Bzh0faDQdsVaFxo66OUCzkPzU/wDCj+pES+UmyjGXP/Cj+pHM0W6mF3eryD+MBzBeB6V77NIdoONHXUcoNnIfm5wG8I/qQ3/qJZspc9XBKPHnGjm+jrgGQO/3wQFp2gwrQcaOjSNe7Or6E5O4pTSu5ZiSbrtZ0j0Zp4JT7VRzOXaEpUxLVzEE2uclmcUgsONG7Ryg2cquiXPf7KP6kSSdfbMq90Zou5FKe5lGOYyZg50HcQYdZljpvBY+NHR7Nyh2Vart2cCMSUpbuWTEto1+sqGfnS5AojaWzIjldjmBM5RY1Gwnwh2k13roSCaglklwx2NCtBxo60NdLNtX+CBpnKDY0kgmZT9z3xzxNoHqr/AfKKwpJXUKHFJHiINyDiR1dPKDYj9NX4DDVcothGMxQ+4Y5mggzE3UXrtTlkYAnJCVm8LqiSqux28odhxI7CnXqxkPfV+BXlHo17sZ+mr8CvKORc+GxG/PwhsuaA7v1An2QWHEjrc7lBsKcZiv9tXlEKOUrR5Lc6p/4a/KOO251EXUrP3T7YhloKVAqSR1eUV0HEjta+UawAOZqm/hr8oP0DrdZbYsy5EwqWlN8gpUnouA9RtIjgdrN4Fkq/CfZG05F5ZFtmuCP1dqgj6xG2CkRKCQBy0Mm3hSqDmUFzh6SxGPQssLqSe4d8bPlwS2kJKiHazhtg+cmVPxnGMlTCwoa98S0Xp4CJV/Nhwr3+6CZckEVdXE+wUgVKz6piZE4+qYmjQOlADAMIm5sKDEON8V8yeq6bouqNATkcjD5Ru3WQXGLqqXx4l4mgDElQaW5qaKet1q9YZusRZSpQSkAANFYLQorSyVXQC+1yzdWMTG2uUqCCoMzkUFa0zNImmMtZUuHKsaVYpB6oGsNoQHAJAyvUxxA3CLOSQQ4LjdC7EDGxYXVLS2wuOxQMSFMwClxe4i6e2o7oMSmHLBALBzCsAFAFAtF1RwcuCdxGfFjEdikpmKWpSQTeAcitEpHsg9A6CudamJAIG2jnviPRktr7P6QIfFihJD72MJyARsyfVHZDDZk+qOyLezJR9PqibmJZw8YVgZ9FmSC4SAeETCQdndFqqQjId8XkywqVKUZakpLsL2DADGBOxN0ZIWVfqK7DA6wWLY5cco6FZ7M0oXlgkhlEGlQcIwOlJwlhwHwA2k5RbVCUrKewSpiiSsELzrx2ZNEFpC0zk3UuoliSfo4l92fVFro+XMxYEmuMDaRC0KvsOji2YwPXFor2TlMRKTFhYJiFpCmcGogtEtBe6KsWz7olZBujOT1pTVRA4mA/lct/TT+IRq5FkCqrloJajpDk9kV2lbIlMicoy0DoqalQa+2NlD+k7im5xJwUD1iNfyWIa1Tf4X50Ry3R5SZ0oGnSHdWOwcna0m0zLorzX50wVQpO4spuWFA+Uy1EO0kfzrjGybKk1avxSNXy0Wq5a5A2yq8L64ww0mwoD3NDFDBbJs1XPZsEIWdNVAPufGAEaSpQEdkHWbSabuF076v2RJoGSrKGALXjlQNnSCUWDAUKNhFTnjxgOTb5aqqorP3GDRpJBIKSA2L59cIAqz2AuXa61Et6PxvglGjuj0BfGb474gVpOWojpM2TY9YESp04ywEjo5lgR5wCJl6BBANQdnsgCVomYAebIU2yh8oskaxAGgLb2bzga26zlMpTtLW2LBn84BWyv0harQghKVJCtihjwMMC7epGMpyWukUY7Tt3Ryu1zZqp16ZMWskkkuTnkI21m1sXKEslXOSDRQxWnBy/pDKhhSilQ1bLpOj9JetLKRgkqpuyr1vGh0WSq+7O6QeIQl+94Dsto5xImyZhWlryauDkQRkYI1cqmYdq3/APERnJNDJrTamUUgOQzuWFYCtE2btSngH8YLVoxRtBmXhzV1yMwQwcFjTANHmktNS5V0iTaJr16CS43kFqb8Iix0UdpmWj6Myu8ACNjYNMoXJHOBaT9JN0qFM3AzxjNWvWG9dV8jtJvi8DQuNtCYfK1mYUsVqrjRnh2JpM2E3TEqXKNxKlkDooAu4ljVXF44xp02mZOclTBroAw4MMY2R1mc9Kw2r3Q39J0A/wCStn4X9kNyCKSItQ7IZq1CdzxADhpl0BgdpEZLTqbSqYoJVMuuQASo0jbp1wR/8S2/7XuhitbZZxsls/2j5RMYtOy9xkNXJFpSGKlEJPRBFATizxtNXpsznCZqqXS1M6NhAx1oRlY7Yfu+6Gp1nSC4sVrH3TGm7smkxmldOWlM6YmWEhAa44oQQHd83fZlBWnbZfsiwQ6iEA3QSKkP7YCn601J+R2quLoeIpGsKC6fktrrVrpApxpG3LfohQX0y9ilETUEILgkhwdlcI6dyVWkm2TUkAHmSafxECM7o3TFnmEtLnSt8wBIL0oTiNuxxGi5NLMpOkrQSkpSJDAFnLzEF6UaBS3BNVF0VfLiP1uQf9H/APRUc+lS2jo/LUl7VI/hH+cxgpVnzrXbFkwwMSiuyCEogiVZ3pFlYdDqmKupSrDHJvGJZdlaiXnE6JGbGL+w6AYkqwdikY99IuZehUS1XgAUtQGpHdCFuMrZrEtZok7Hi2sOg1KPTBQHbe42cWjTTFggZFmptwfxhku1FRwwz2t/aAncZnTslFmQlTEt6QJ4bI5trPPmTVUe6Sw747FpjRKbQhUuZmHSRQpPtG0GOXSQtJUhnAUQSdoLU7ITddmkFu6AdCaBnTQHAcC8FE1oHI7jBAsgSkskZ9tcY0+jqAvkCN9XiqI5ta0qoFBwT8cO+MnO2bbNqoH1d0rMkTEoYc2oEthnXxHZHQNCTxzqwk9FSQW3j3GOa2meEuTRSTRqvGi1P0grnZd44uCdoODd0N9ozkjb6Vsy5iGlzObVtZwRsI7C42RNpZAkyLOQkXj0aDLm1LO/FI6zEyvjrpA2sdp/WLPKV6KZYUeKpiJacd17tjH2Shtks5lkSjXm5ctL72L+EEkQ7SpuTnLC+G6018CYiE4bR2wsgQT5gSpIOKiUjixV4Aw5YgLTFrSkSySB84mu4OT3U64gmawSnoFq3gBu8iKoCxaI1hw3ZxgEaXf6md+Ef+0QTNPJALy5iftJDfzQUBbIU4fbCiusuk5TAFdS+Iu1eDVLhgeKgWdiN5A7ae2JFzYqbdpMAsiqn6g0XFWBPJ0UE2OaoveQSzUe6pgCdhOPGLvktnTF2yaqZjzAAFWAC07Yr9D2gqsloSutRV9oB8fGLnkylfrExX+kz/eT5GNIeydT8hPKRoVM+dJWVEEIUGahAUk/mMU3+CyAUgJAJS93EgNn1+2NXrxaLi5NHBC/FEUBlqa8kY4+twLxr6M4vo8m2ZCVJaWkBOFBhs4ecEc4lKgWILNTv8YHsUhRcXjtDnLc+BEFCVeF0tf2HuPXsiB2RyLQSfhsThBEtKiCXcitD7DBMqQDLwAUnq4x58ku3Fu2bb6v1QCIZITOSRgrJqb8MsIkRLFFUqC/2kkDzgkygmaABQ1oN0TzJYc0FC/aKwAD6SsbISoYEEg7MKRzl5aZ01C0UCsRX0mPa5MdbRZb9luuAQSxPHyjBae1eAlFZIvX76t7F67nMZ6sW10b+PJW7AkaBR6YUQchkeqKDWvR6izhlXTGr0JpRMxkMb4y8t0e6zaEnTrtwJG0vUd0cyjK8HW2sM5jajcKQQ5Ic0ck4P2NBOh5xDsGYg0ybwi2larWhM0KXLK03qj90bGPGNfpqwIQklEpMtBlpYgVJCia03x0xi2c82kgozL/ADTKIK+klsyE32fZSAOURBBkzA4N0JU1BiVDN8YdYpSVJkIUlaiL10JWU1S7VFfReNFKsUm1SkFaV3cQlcwuCHFd8c8+pEI5fa7WpRF5RU20vEHOR1G2apWQkEobgsjwiZOqljSmqA228XrhWEpDtHJiCrMxe6JCaCYH2KSK9bERuhqTYzUIpWvOKyhI1Nso9Fx95/EGKd+hbkVMmXKynK4VgHSsmSBVal7qn2iNWnVORkpXaPKIp2psg4rVXePKJW/6PdE5RbyTQC6nYMes4wKbbMFL6/xHzjqs3k+s5+kvtHlA6tQbNkVd3lGm5rIbkcvNsX66vxHziWxWspLGr5/GUbefyfy7wZagHwYR7atRZYDhbNXB/wA8NT+D6AdHgmTsBJOOOQ7hGw5NENMmBm+bFPvOfERX2fRqbqUGt0VOBJMXGpzC2TAMBKP86Y3iYTfTLPWyUla5SVYEL6qp84p7PJ5tRQpyk04bI0WsaAbl4U6Q8Iz88qBSQxT6O/4pF+jNYJxYwKgDd7e2GSpTlKtjjy74JR0ksXfDqyMeAc2GLMXrgBuMSUPdIUCD0Vgji0QTnElL1IJHjBFml/N4uR5mPJgeUsZivtEAHsouZZbI+2DJsoY7jECZTS5W4+LwZMEAFbMWs9C8QjYKYly+2IdJWITEFOIUGINQ2cTPWDub6IY7Hho0j0DWDRyJQCEJAAGysG80GhKmBy0PRWGkVYDaZYaMxrVa7lnF1N4rUlAGx39gMbC1yXFIx2sujiBKWSSErJu5OQwUd4Yj70MAHRUnnkpS7KSorDZEK8KkdcafRU5PSQ4vBa1N94041EVep8oDnaubxKeChTxigVohFoVOmzgsqK1pAvqT0UdFKSAahwTXbHDONyC+jWaQ0vJlFJmTrgTeBwCcQBefA7OuJ9G6Vs6pYmImpWgqDKBdLno47XIcb4zdm0FZkTuclSglkoKQHu1BDtg7PXfE9u0FInrC5ssLIDVJbsBbM9sLYgs1WmJstEta5y+blBNVO10mj8dkY/R9tk2hubtEtRSVEMRelAlSRPSFJczFXkpINK9UP/wibKDWS0rkJ9QgTJfUFgkDgYinyNIkFrXKBYj/ALADjYSC4B3RYkEpdCkgJukKUpF0lSZd8q6acL6pgUl0miSqjtEwRcQFlaJKEDoqVMcSnLKBJV85eYhzg8UVh1ntKVczPsw54kgISu4lQSzFN7EMB6G2tYsEzbcU9NFlKbxUJS0qVdJ/eBqcatnB3fY+vRfaBn3kXhMQuqRcQvnLlGKVLfpZqcsYOmyQ5Y1uqJU5duPFmjATrXpFc0ypfyWyhkqK5aHKgSR0QoEKIbqvCHTdAzC6vlc8zFeko3SDtF26w6sIHASZppEkpc3kqUVByck7jmcT1w6eu8n71MsFMO+ModXpMtPzSEomAG7MZ1BRHpEmpzfjAkmy2qUEpTaipLi8Fy0mv7pABHW8JafwuzW4KWTi7dY98WOpif1uachLbrK0+RioQlgkHHE8SXi91JLz55HqpHeX73jrWDCWGXOsIe4OJ8POKiwihEW2nh05fBX5Yq5amVFeiFgCs9qPSvVUCRgzbos1F0gliksa98UwmATV8a+PtjQ2NIMtohjIZSgFlOAIpDFAi+2JT7GjzSRKbqg1CAeBhWtQS5OBBHtgAJSPm5YUwNKPnBMwVB6oGnKF1JDFmz4RJMmGj/BaAZVzXKixZv7R5YkL6QCjdCqAknjWEZg5xQzcwbYD6e7y98Ui4ZJZEg5mDYhlmsTJMMsapQbjFVpOzBUpQNXT5+6LIiB01DblDvhgZHVy1AzLg6KrpB4pz3xV6I0jLQFIWv5y+skF3JJftLwPLSJGlbxdyq7jQBaWNNjmKvWiz83a5qSPpOOBqPFo5px/0JfDT2DSKEplhSgDzUrHgqDkaRlftEV/eEYOfPK1FRA4DAMGAAjyIoqjoKbZLP1iKfvDziUWlHrJ7RHO4elXGFQUbm2SZU1JC7pHFiDtSQXSd4LxmJltn3p1lkrTNuIUUqmKaa4uOlw2F8MshyytjxWXojuZjE4xcROJtbBYpcsXkBTqH01qWdrC+ot1YtBJL4Rgb6hme2PDNVtV2wbQ2m3mCGSLKVG9kmMIuer1j21iz1T02ZM66okoWLperH6LfGcNR7Bro1yZjzFUogDzi91DT0pp2gHvJjNma4WR9I+6NRqWllzPsp8THQsGUsBOtU8IVKfDpeKYrrcWSlQzbvwg3XOW/NH7Q/lgVSXljc0NYIWCttIYg7amLTRqyrogtt4QJpCWClPHxgjRhu1iGNh+kB0SNg8IrtMTxcRR7xT2FgfGLK2BwOPjSMByhW1Vnkjm1EdJABxrVXshDXZsrbakpQbpAA7HcREvWGUboKw+Px2xw+36ctEx78xQFGBzPZDtB2i+u7MUUr+icndmO/yjPf8ADZaP02emtdDKtCwiW7H0icc6U3xqdUdZU2qVMpdmJYlLvSgcGMTO1eTPF1Mz54AKqXCnoW2Ghh2qFimSLYUlwAg85myS2PAiFHV7NeNJHXbEqnxhE6hAOi54XKSoYKDgwc7x0mTPSHDwOpDKDbD4iJEKyiJa+lwB8fdABiNO6MK7fKUB0cVH7LH2xQ64TRMtcwpyuh+Ar490ajW+0iX0yxcgMSQ/BtlD1Riedck3Xc/GUYzi7spRb7Ikp2Q9Mp4cmaRW7TdE6VEubsTtY9rIhJj0SoITMEepmjYXzhbWFMHKPikeKlPmYLvjYYTpzp1QJMKYEqVEKpdN0WapaW28BERlg4NFAVS07oVjlvMRR+kIMnSevfA4JQoKTikg7qZdcMTNdKPop3+EbLVEfOTPsp8YxdgtXPlMy4UCuJeoLYxstTz87N+ynxMa+jGeB2vNoCEytpKmG0sOyAtGrKpbnPupFprjIC0oBwc+yKjRwuggUFaQIiOCC0LKkFsUljlUeyCLLPKE1FT8Hsjy0egrc8EWPCFQBlqnJCA71w44xgddJImc2+CZoWRtZJSO9Ub8y7wY4B6bYxmnUMqYGwoOtj5Qq6Kg+zJytGInzroFElTOGDpYfmJ6oVp0QhBMxLC656yBTufriGXblS1zEEG+s9Fsas3dSALVNmc2p3u3g+3v2RyrTm3SOx6kUrbJtGWqbLJnIrzZIOfpEgeEdK0MtKpXOyT86qXzhObihGOD0jmlhnlKVCtxQ6SQcU/D9ZjqdglybsuXIfm7hDpU4N4BRBLPeeN9XQenTfs59PyY6tqPo80DalCYtEx7izellywFAQKdGowjSylMC9Yq5VhqxWEpJJMvaMjU0IoYJkTiCUlzdoCaONohwn1TGwmbNYvFMu0zyohKJaR6xJWSK5MkDtMWy539oAFlUpRWCUg0ujxjUaKe26HTMN+apUxQBZ/ov6oFExkNJ2YpKikEByGajcdsdOTYgKdpjyZZksUlIYiM5xtdM0hNLKOWSpgwUG4Vg4S2DbqRY23RKVkqQx2p+MDA8hOWYyIqIz0530zaUVlEEuWMGr1R7zW6vGCua+Gh4Qrh5RqQV6ULdmaHEXTUCDVq2tDLg3EZiAAYTkbIaUpOCQXygu4nG75QyYhOIpuhoYDPk0oGgGYmjH4MW0wbYBmSySQ4G417KwpIiSLjVtDSwDUVYdcbPUlbzJvAeJjJaFtspKAlYutgcvcY0eoVtlqnzkJNboOFGCmNesQ0+jl1PZeaz4S/veyKOQpovdZsEcT7IzvyhKVMSxZ64Nx64awRHBPiSNv9o9syujTFqQxJqCM390MsExx1kdhMIbLfR80lNcd0YXXm0KklUxnSXx2igzjcWY9kVWtMqSuQrnrvNZklgHoC/FoV07BK+jji5sya6lrJKWIqRdDfR2QZYrN67KcZhyH34xVrSErWmWQtIpeAcXXxJwbCD7JMUCHcuXDjb7I9qKTVo+d1HJSakya32YMwoC4pk2ztEbHUS3S25pxKUD0brJF5mBHGMra5TsSWegO+Il2YKUU3gFJS/wBphQcY4/L0XOFrKPT/AOb5EFPZPpP3/TtE2yFSgST0SS4arpbjQbGiC2TFIrdcHAPW9gC++MpyfS502WpUxZ5uWU81eP0nLhwxKcMTGxKEKLrdKkpIKb7DM4GmVDHlo9ecNktt2eySCz45jPriZdslpxUkdcZmcemsguCcdtBD0qO4x0K6KUbLqZpiUMHVwEV9u0qpQZCbv7xgVcwEYpHjDQd8BSikBS7GEjE9phyrOKEhyzPm3XBoSN/VEM6WMzwiNqWC7YP8nGTfHthXKYF4mQgkMVDrLQkUxYbaxVCBVKvUKT1jCG/Jgc4OQoHD464ZNLQwAzIzq26GFJfA/GEFzEUp4xEpJzeGAFMXRiOqB7oLwcsjYeswLLTjQxMsClgEUlo0nJelrXNq/wA0f50RRrQGjQ8mktrVM/hfnRGaOef5Zq9aZoHNgnG93NGflyElRJq7Y1wwZ8Iu9cFtzX3vARnpE9ycezERssGMcBU1YBA2NSI0KZauqPLQHBOeUQTZwvg7QPGJWRlvJLkAikM0nZb0pYNXSeFMKQKJ5pdbEAvk8WU1TiH7EcV0gCJ65aXSFXSQOiGYZYGtYKloamJy7hj1d8T60AptRcABPRChmCyg+zFuqB5rUVjsq3CPV0pXFHh+TCtSQ+YXYb4eqxJXMTfUUgkdJNT2QXovQk6eAU9FLklaqJHn1ReFVnsqei0+cPpfRHxuglNYWSYQeXgn0NbUhJ5taggFmqmo2gQbMm3jeU5OD7shwim0CtRClKSemSb3rHAxdYAkjv8AfHmzioyaR9L48nPTUmPEuFweBVWulKkbImTaFUctEnRRKhiKj3w8y3/vA8yeNvXtieVaBkfjxhCPCkjLqGyBRaSVXbpHf8GJ5+kBkGPhEVlnhSsOl2jfANEyU0FGO3HriQjc8OKNnbCJ2NxFIAB1S64dzQ0in9omUTDAh8QYYEXNbh3QOs7u6CFgAY/HGBJkylC8ADSulQO6BkpqYfdOcepS7nLY0TPBMsES0RoeTsfrMytOa/OiKBfxnGg5PP8AMzHx5r86YhGE/wAsP5R5qkpklIeqgRtcDCKOyTCEB6Fq1oOuL/lDUwk8VeyMrKUCliKMzRqsGMcFpKtIU4D0xOXUYES/QJ4d8eSbMEoABdh8Ujxr10bFivX74Qw2yvfejYNs8zB1rnKYXW2kZtugZUkIIF4OcAaPFjKs5bBoAOfaamJRalKWnnXCVXDgBdKdm0Q2z6xoKSE2WUkjcD7IurelCphp0mZXUzPxqYhlWCSMEJeN9KcYqmjLW8aWo04uiotWkp08AF7vqoDJyyHtieTo1R9IsG6+0jHhFqphhTY3xjEkuW9GbPaeqKnrtql0Xo+BGL3T7Z6bUyUC70UUGQMRm0lRcUGyJJ6HwOGIiNUhlCj0wxjnSo9FJDbrmlPbFhKsZJF8lt3xxhkq6CGxd2giW5O7FoBjp9nTgkH+22A7SQGCRXdBNqmgg0ptxgCXMulxQ7YAQTZLDeqVe3uyiT/DyhTg0hku2Mp26ObGD1TkqDsWyhEu7IedIOUIzS+A4gQLaRdLoxxrlBMpRGJBPZAFDgTn6XdCmvkIYZ20P3+yGXwTQ8YBDFh2y6oYWGQI4RMpbYVaIpqAc264aGCWhQaj8BsiJKGcB23kxOtAGUQJFTWnFoU8EzwMOGfYIv8Ak9H6zM2c3j99O+KKakbeDxe8ngHymb/D/OmM0YT/ACwzlJPRk8VfljDaNtCjevHouwDVxapjZ8qS2TI4q/LGGsq+kA1MT8dcarBjHBpEKpA5dlkUbMbWDNviAWgBDnAdcAWy3KIUhCkhEwEKUQSQ1KVAeuYOES2WkQImzDdmc/MUoVdbEbNng0XVn1htKgzygCGohT7HHTxilRKdg5IGJOZiwktRiIUTaME8kkmzkPUlRxUqpOx+qHTEHEM2eyHpll6MPjjDRJU9SBw6qRojVJE9kLh2G6HzgoJOZ3R5KITTMY1gmZPAb4EAyolr9a9tgv5aproGO2Juef1dzxGsNi2WA98BZ5JWcYsLPMCgAmhG6BkJYUfshyiFF92UAHtsnABlAXnywiKXMSogYbxEbgmmMPQVl7oGeAyhB6JlWQZGmzbHqJSwcwOPxSAlzTRwXGZh6bWreevKFYUw+0CgBY4sSevGIJc/eOGzrgBUxySXZ9uMNHSelWxhBRZo0h9G7XIwwTBUnGApFrKaD47oK+UqWGKQ2DwxOJFPtblgw4Yx5Z17QTEZsdSQRwj2UhVXesMHQVMTRxhAixVx2GJlG6MThhApY7B1QpPoylgkWoihLPllF7qAp7TMbDmvzpjNkfDRoOTxX61M/hH+dMZxMJ/lg3LMpV2zBKmczKbaJjGaPnNdehYCOt656rm3plgTBLuFRcpvO4A9YNGaRyXrB/zSf9o/1I0TMoySRm7MQugqxy2x5b5F0oJxqDuwMbqy6ic2RdnDf0P+UC2rUCYtRV8oTsAuGg244mnZEy7KUlZjgzElyNwg6z2cM6e3dujSp1EmgNz6PwmJZWpM0fXJHBJruxjNWjaOtFFIiS2Tw2ZNu5VjSo1Rmj65JGYKPAu8MXqYtRrMS32S/jGykmUtaBmU2gFwPdDRa3B+PbGn/QX/AFv/AA/5RNL1KA+sD/Y/5RVofNp/TEqfd4Q+UC9e142S9R0n6xvu++IV6jn9sPw++C0Vzw+lAoukY9sRSJ6kOxaNQNTV/th+H3w5Gpygf+6PwnzgtBzw+mZSsHpVeHicRhGlOqJOK0tlQ+cN/Q9eU4N9j/lBaDn0/pmFY7ziMt0eErSMEgRo06lres5LZdEv4x5M1LmZTkna6TCtBzw+maUCqhrwESoCUi6aHbGiRqhNH1qOww2bqZMUXM1PYYOg5ofTNTLKMvGIphuCjgnONV+hi/XRxr5REvUmafrEdhg6Dmh9MuVtirZHiVHInhGk/QOZnMR2Kj1OokwCk1D9cHQc0PpnUzCTUxAsXVPh3vGpTqPO/aS+/wAojXqPaMpkve74fhhSpoiWrF+zLzVvgR15cI0HJsom1zH/AGR/nRE6tQp5+ul9h8otNUNVptknLmTFoUFIKei+N5Jeo3RCMJyTRroUKFAYChQoUAChQoUAChQoUAChQoUAChQoUAChQoUAChQoUAChQoUAChQoUAChQoUAChQoUAChQoUAChQoUA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jpeg;base64,/9j/4AAQSkZJRgABAQAAAQABAAD/2wCEAAkGBxQSEhUUExQWFRMXGRgYGBgYGB8aGhoYGhcXGBccGhwcHCggHRolHBcYIjEiJSkrLi4uGB8zODMsNygtLiwBCgoKDg0OGhAQGywkHB8sLCwsLCwsLCwsLCwsLCwsLCwsLCwsLCwsLCwsLCwsLCwsLCssLCwsLCwsLCwuNzcrN//AABEIAOEA4AMBIgACEQEDEQH/xAAbAAABBQEBAAAAAAAAAAAAAAAEAAIDBQYHAf/EAEsQAAECAwQFCAUICAUEAwAAAAECEQADIQQSMUEFBlFhcQcTIoGRobHRMlLB4fAUI0JDcoKSwhYkU2JzstPxFTRjk+IXM6LSVLPD/8QAGgEAAwEBAQEAAAAAAAAAAAAAAAECAwQFBv/EACMRAAICAQQDAQEBAQAAAAAAAAABAhExAxITIQRBUTJhIgX/2gAMAwEAAhEDEQA/AN9rVyjWXR9oFnnS56llIWChKCliSPpTAXpsivRyuWM/VWn8Ev8AqxhuWxD6RGfzKPFUY6TZAMHHAtGTo1jCzt45VrJ+ytP4Zf8AVh45ULKcJVo60o/qRxqXJOSu0P5QTLvjIHe7dzGJbL44nXxym2X9naPwo/qR5/1Ost67zVof7KG/+yOS/K0gsQp9wfwfwj3nhM6KXBfFQukb0g1J7IW4ONHVxyo2W8U81aHH7qK4O3zu+Jk8pNmJbmrQ/wBlH9SOTKszACoUnAjPeN/vj2XPul1Bzh0faDQdsVaFxo66OUCzkPzU/wDCj+pES+UmyjGXP/Cj+pHM0W6mF3eryD+MBzBeB6V77NIdoONHXUcoNnIfm5wG8I/qQ3/qJZspc9XBKPHnGjm+jrgGQO/3wQFp2gwrQcaOjSNe7Or6E5O4pTSu5ZiSbrtZ0j0Zp4JT7VRzOXaEpUxLVzEE2uclmcUgsONG7Ryg2cquiXPf7KP6kSSdfbMq90Zou5FKe5lGOYyZg50HcQYdZljpvBY+NHR7Nyh2Vart2cCMSUpbuWTEto1+sqGfnS5AojaWzIjldjmBM5RY1Gwnwh2k13roSCaglklwx2NCtBxo60NdLNtX+CBpnKDY0kgmZT9z3xzxNoHqr/AfKKwpJXUKHFJHiINyDiR1dPKDYj9NX4DDVcothGMxQ+4Y5mggzE3UXrtTlkYAnJCVm8LqiSqux28odhxI7CnXqxkPfV+BXlHo17sZ+mr8CvKORc+GxG/PwhsuaA7v1An2QWHEjrc7lBsKcZiv9tXlEKOUrR5Lc6p/4a/KOO251EXUrP3T7YhloKVAqSR1eUV0HEjta+UawAOZqm/hr8oP0DrdZbYsy5EwqWlN8gpUnouA9RtIjgdrN4Fkq/CfZG05F5ZFtmuCP1dqgj6xG2CkRKCQBy0Mm3hSqDmUFzh6SxGPQssLqSe4d8bPlwS2kJKiHazhtg+cmVPxnGMlTCwoa98S0Xp4CJV/Nhwr3+6CZckEVdXE+wUgVKz6piZE4+qYmjQOlADAMIm5sKDEON8V8yeq6bouqNATkcjD5Ru3WQXGLqqXx4l4mgDElQaW5qaKet1q9YZusRZSpQSkAANFYLQorSyVXQC+1yzdWMTG2uUqCCoMzkUFa0zNImmMtZUuHKsaVYpB6oGsNoQHAJAyvUxxA3CLOSQQ4LjdC7EDGxYXVLS2wuOxQMSFMwClxe4i6e2o7oMSmHLBALBzCsAFAFAtF1RwcuCdxGfFjEdikpmKWpSQTeAcitEpHsg9A6CudamJAIG2jnviPRktr7P6QIfFihJD72MJyARsyfVHZDDZk+qOyLezJR9PqibmJZw8YVgZ9FmSC4SAeETCQdndFqqQjId8XkywqVKUZakpLsL2DADGBOxN0ZIWVfqK7DA6wWLY5cco6FZ7M0oXlgkhlEGlQcIwOlJwlhwHwA2k5RbVCUrKewSpiiSsELzrx2ZNEFpC0zk3UuoliSfo4l92fVFro+XMxYEmuMDaRC0KvsOji2YwPXFor2TlMRKTFhYJiFpCmcGogtEtBe6KsWz7olZBujOT1pTVRA4mA/lct/TT+IRq5FkCqrloJajpDk9kV2lbIlMicoy0DoqalQa+2NlD+k7im5xJwUD1iNfyWIa1Tf4X50Ry3R5SZ0oGnSHdWOwcna0m0zLorzX50wVQpO4spuWFA+Uy1EO0kfzrjGybKk1avxSNXy0Wq5a5A2yq8L64ww0mwoD3NDFDBbJs1XPZsEIWdNVAPufGAEaSpQEdkHWbSabuF076v2RJoGSrKGALXjlQNnSCUWDAUKNhFTnjxgOTb5aqqorP3GDRpJBIKSA2L59cIAqz2AuXa61Et6PxvglGjuj0BfGb474gVpOWojpM2TY9YESp04ywEjo5lgR5wCJl6BBANQdnsgCVomYAebIU2yh8oskaxAGgLb2bzga26zlMpTtLW2LBn84BWyv0harQghKVJCtihjwMMC7epGMpyWukUY7Tt3Ryu1zZqp16ZMWskkkuTnkI21m1sXKEslXOSDRQxWnBy/pDKhhSilQ1bLpOj9JetLKRgkqpuyr1vGh0WSq+7O6QeIQl+94Dsto5xImyZhWlryauDkQRkYI1cqmYdq3/APERnJNDJrTamUUgOQzuWFYCtE2btSngH8YLVoxRtBmXhzV1yMwQwcFjTANHmktNS5V0iTaJr16CS43kFqb8Iix0UdpmWj6Myu8ACNjYNMoXJHOBaT9JN0qFM3AzxjNWvWG9dV8jtJvi8DQuNtCYfK1mYUsVqrjRnh2JpM2E3TEqXKNxKlkDooAu4ljVXF44xp02mZOclTBroAw4MMY2R1mc9Kw2r3Q39J0A/wCStn4X9kNyCKSItQ7IZq1CdzxADhpl0BgdpEZLTqbSqYoJVMuuQASo0jbp1wR/8S2/7XuhitbZZxsls/2j5RMYtOy9xkNXJFpSGKlEJPRBFATizxtNXpsznCZqqXS1M6NhAx1oRlY7Yfu+6Gp1nSC4sVrH3TGm7smkxmldOWlM6YmWEhAa44oQQHd83fZlBWnbZfsiwQ6iEA3QSKkP7YCn601J+R2quLoeIpGsKC6fktrrVrpApxpG3LfohQX0y9ilETUEILgkhwdlcI6dyVWkm2TUkAHmSafxECM7o3TFnmEtLnSt8wBIL0oTiNuxxGi5NLMpOkrQSkpSJDAFnLzEF6UaBS3BNVF0VfLiP1uQf9H/APRUc+lS2jo/LUl7VI/hH+cxgpVnzrXbFkwwMSiuyCEogiVZ3pFlYdDqmKupSrDHJvGJZdlaiXnE6JGbGL+w6AYkqwdikY99IuZehUS1XgAUtQGpHdCFuMrZrEtZok7Hi2sOg1KPTBQHbe42cWjTTFggZFmptwfxhku1FRwwz2t/aAncZnTslFmQlTEt6QJ4bI5trPPmTVUe6Sw747FpjRKbQhUuZmHSRQpPtG0GOXSQtJUhnAUQSdoLU7ITddmkFu6AdCaBnTQHAcC8FE1oHI7jBAsgSkskZ9tcY0+jqAvkCN9XiqI5ta0qoFBwT8cO+MnO2bbNqoH1d0rMkTEoYc2oEthnXxHZHQNCTxzqwk9FSQW3j3GOa2meEuTRSTRqvGi1P0grnZd44uCdoODd0N9ozkjb6Vsy5iGlzObVtZwRsI7C42RNpZAkyLOQkXj0aDLm1LO/FI6zEyvjrpA2sdp/WLPKV6KZYUeKpiJacd17tjH2Shtks5lkSjXm5ctL72L+EEkQ7SpuTnLC+G6018CYiE4bR2wsgQT5gSpIOKiUjixV4Aw5YgLTFrSkSySB84mu4OT3U64gmawSnoFq3gBu8iKoCxaI1hw3ZxgEaXf6md+Ef+0QTNPJALy5iftJDfzQUBbIU4fbCiusuk5TAFdS+Iu1eDVLhgeKgWdiN5A7ae2JFzYqbdpMAsiqn6g0XFWBPJ0UE2OaoveQSzUe6pgCdhOPGLvktnTF2yaqZjzAAFWAC07Yr9D2gqsloSutRV9oB8fGLnkylfrExX+kz/eT5GNIeydT8hPKRoVM+dJWVEEIUGahAUk/mMU3+CyAUgJAJS93EgNn1+2NXrxaLi5NHBC/FEUBlqa8kY4+twLxr6M4vo8m2ZCVJaWkBOFBhs4ecEc4lKgWILNTv8YHsUhRcXjtDnLc+BEFCVeF0tf2HuPXsiB2RyLQSfhsThBEtKiCXcitD7DBMqQDLwAUnq4x58ku3Fu2bb6v1QCIZITOSRgrJqb8MsIkRLFFUqC/2kkDzgkygmaABQ1oN0TzJYc0FC/aKwAD6SsbISoYEEg7MKRzl5aZ01C0UCsRX0mPa5MdbRZb9luuAQSxPHyjBae1eAlFZIvX76t7F67nMZ6sW10b+PJW7AkaBR6YUQchkeqKDWvR6izhlXTGr0JpRMxkMb4y8t0e6zaEnTrtwJG0vUd0cyjK8HW2sM5jajcKQQ5Ic0ck4P2NBOh5xDsGYg0ybwi2larWhM0KXLK03qj90bGPGNfpqwIQklEpMtBlpYgVJCia03x0xi2c82kgozL/ADTKIK+klsyE32fZSAOURBBkzA4N0JU1BiVDN8YdYpSVJkIUlaiL10JWU1S7VFfReNFKsUm1SkFaV3cQlcwuCHFd8c8+pEI5fa7WpRF5RU20vEHOR1G2apWQkEobgsjwiZOqljSmqA228XrhWEpDtHJiCrMxe6JCaCYH2KSK9bERuhqTYzUIpWvOKyhI1Nso9Fx95/EGKd+hbkVMmXKynK4VgHSsmSBVal7qn2iNWnVORkpXaPKIp2psg4rVXePKJW/6PdE5RbyTQC6nYMes4wKbbMFL6/xHzjqs3k+s5+kvtHlA6tQbNkVd3lGm5rIbkcvNsX66vxHziWxWspLGr5/GUbefyfy7wZagHwYR7atRZYDhbNXB/wA8NT+D6AdHgmTsBJOOOQ7hGw5NENMmBm+bFPvOfERX2fRqbqUGt0VOBJMXGpzC2TAMBKP86Y3iYTfTLPWyUla5SVYEL6qp84p7PJ5tRQpyk04bI0WsaAbl4U6Q8Iz88qBSQxT6O/4pF+jNYJxYwKgDd7e2GSpTlKtjjy74JR0ksXfDqyMeAc2GLMXrgBuMSUPdIUCD0Vgji0QTnElL1IJHjBFml/N4uR5mPJgeUsZivtEAHsouZZbI+2DJsoY7jECZTS5W4+LwZMEAFbMWs9C8QjYKYly+2IdJWITEFOIUGINQ2cTPWDub6IY7Hho0j0DWDRyJQCEJAAGysG80GhKmBy0PRWGkVYDaZYaMxrVa7lnF1N4rUlAGx39gMbC1yXFIx2sujiBKWSSErJu5OQwUd4Yj70MAHRUnnkpS7KSorDZEK8KkdcafRU5PSQ4vBa1N94041EVep8oDnaubxKeChTxigVohFoVOmzgsqK1pAvqT0UdFKSAahwTXbHDONyC+jWaQ0vJlFJmTrgTeBwCcQBefA7OuJ9G6Vs6pYmImpWgqDKBdLno47XIcb4zdm0FZkTuclSglkoKQHu1BDtg7PXfE9u0FInrC5ssLIDVJbsBbM9sLYgs1WmJstEta5y+blBNVO10mj8dkY/R9tk2hubtEtRSVEMRelAlSRPSFJczFXkpINK9UP/wibKDWS0rkJ9QgTJfUFgkDgYinyNIkFrXKBYj/ALADjYSC4B3RYkEpdCkgJukKUpF0lSZd8q6acL6pgUl0miSqjtEwRcQFlaJKEDoqVMcSnLKBJV85eYhzg8UVh1ntKVczPsw54kgISu4lQSzFN7EMB6G2tYsEzbcU9NFlKbxUJS0qVdJ/eBqcatnB3fY+vRfaBn3kXhMQuqRcQvnLlGKVLfpZqcsYOmyQ5Y1uqJU5duPFmjATrXpFc0ypfyWyhkqK5aHKgSR0QoEKIbqvCHTdAzC6vlc8zFeko3SDtF26w6sIHASZppEkpc3kqUVByck7jmcT1w6eu8n71MsFMO+ModXpMtPzSEomAG7MZ1BRHpEmpzfjAkmy2qUEpTaipLi8Fy0mv7pABHW8JafwuzW4KWTi7dY98WOpif1uachLbrK0+RioQlgkHHE8SXi91JLz55HqpHeX73jrWDCWGXOsIe4OJ8POKiwihEW2nh05fBX5Yq5amVFeiFgCs9qPSvVUCRgzbos1F0gliksa98UwmATV8a+PtjQ2NIMtohjIZSgFlOAIpDFAi+2JT7GjzSRKbqg1CAeBhWtQS5OBBHtgAJSPm5YUwNKPnBMwVB6oGnKF1JDFmz4RJMmGj/BaAZVzXKixZv7R5YkL6QCjdCqAknjWEZg5xQzcwbYD6e7y98Ui4ZJZEg5mDYhlmsTJMMsapQbjFVpOzBUpQNXT5+6LIiB01DblDvhgZHVy1AzLg6KrpB4pz3xV6I0jLQFIWv5y+skF3JJftLwPLSJGlbxdyq7jQBaWNNjmKvWiz83a5qSPpOOBqPFo5px/0JfDT2DSKEplhSgDzUrHgqDkaRlftEV/eEYOfPK1FRA4DAMGAAjyIoqjoKbZLP1iKfvDziUWlHrJ7RHO4elXGFQUbm2SZU1JC7pHFiDtSQXSd4LxmJltn3p1lkrTNuIUUqmKaa4uOlw2F8MshyytjxWXojuZjE4xcROJtbBYpcsXkBTqH01qWdrC+ot1YtBJL4Rgb6hme2PDNVtV2wbQ2m3mCGSLKVG9kmMIuer1j21iz1T02ZM66okoWLperH6LfGcNR7Bro1yZjzFUogDzi91DT0pp2gHvJjNma4WR9I+6NRqWllzPsp8THQsGUsBOtU8IVKfDpeKYrrcWSlQzbvwg3XOW/NH7Q/lgVSXljc0NYIWCttIYg7amLTRqyrogtt4QJpCWClPHxgjRhu1iGNh+kB0SNg8IrtMTxcRR7xT2FgfGLK2BwOPjSMByhW1Vnkjm1EdJABxrVXshDXZsrbakpQbpAA7HcREvWGUboKw+Px2xw+36ctEx78xQFGBzPZDtB2i+u7MUUr+icndmO/yjPf8ADZaP02emtdDKtCwiW7H0icc6U3xqdUdZU2qVMpdmJYlLvSgcGMTO1eTPF1Mz54AKqXCnoW2Ghh2qFimSLYUlwAg85myS2PAiFHV7NeNJHXbEqnxhE6hAOi54XKSoYKDgwc7x0mTPSHDwOpDKDbD4iJEKyiJa+lwB8fdABiNO6MK7fKUB0cVH7LH2xQ64TRMtcwpyuh+Ar490ajW+0iX0yxcgMSQ/BtlD1Riedck3Xc/GUYzi7spRb7Ikp2Q9Mp4cmaRW7TdE6VEubsTtY9rIhJj0SoITMEepmjYXzhbWFMHKPikeKlPmYLvjYYTpzp1QJMKYEqVEKpdN0WapaW28BERlg4NFAVS07oVjlvMRR+kIMnSevfA4JQoKTikg7qZdcMTNdKPop3+EbLVEfOTPsp8YxdgtXPlMy4UCuJeoLYxstTz87N+ynxMa+jGeB2vNoCEytpKmG0sOyAtGrKpbnPupFprjIC0oBwc+yKjRwuggUFaQIiOCC0LKkFsUljlUeyCLLPKE1FT8Hsjy0egrc8EWPCFQBlqnJCA71w44xgddJImc2+CZoWRtZJSO9Ub8y7wY4B6bYxmnUMqYGwoOtj5Qq6Kg+zJytGInzroFElTOGDpYfmJ6oVp0QhBMxLC656yBTufriGXblS1zEEG+s9Fsas3dSALVNmc2p3u3g+3v2RyrTm3SOx6kUrbJtGWqbLJnIrzZIOfpEgeEdK0MtKpXOyT86qXzhObihGOD0jmlhnlKVCtxQ6SQcU/D9ZjqdglybsuXIfm7hDpU4N4BRBLPeeN9XQenTfs59PyY6tqPo80DalCYtEx7izellywFAQKdGowjSylMC9Yq5VhqxWEpJJMvaMjU0IoYJkTiCUlzdoCaONohwn1TGwmbNYvFMu0zyohKJaR6xJWSK5MkDtMWy539oAFlUpRWCUg0ujxjUaKe26HTMN+apUxQBZ/ov6oFExkNJ2YpKikEByGajcdsdOTYgKdpjyZZksUlIYiM5xtdM0hNLKOWSpgwUG4Vg4S2DbqRY23RKVkqQx2p+MDA8hOWYyIqIz0530zaUVlEEuWMGr1R7zW6vGCua+Gh4Qrh5RqQV6ULdmaHEXTUCDVq2tDLg3EZiAAYTkbIaUpOCQXygu4nG75QyYhOIpuhoYDPk0oGgGYmjH4MW0wbYBmSySQ4G417KwpIiSLjVtDSwDUVYdcbPUlbzJvAeJjJaFtspKAlYutgcvcY0eoVtlqnzkJNboOFGCmNesQ0+jl1PZeaz4S/veyKOQpovdZsEcT7IzvyhKVMSxZ64Nx64awRHBPiSNv9o9syujTFqQxJqCM390MsExx1kdhMIbLfR80lNcd0YXXm0KklUxnSXx2igzjcWY9kVWtMqSuQrnrvNZklgHoC/FoV07BK+jji5sya6lrJKWIqRdDfR2QZYrN67KcZhyH34xVrSErWmWQtIpeAcXXxJwbCD7JMUCHcuXDjb7I9qKTVo+d1HJSakya32YMwoC4pk2ztEbHUS3S25pxKUD0brJF5mBHGMra5TsSWegO+Il2YKUU3gFJS/wBphQcY4/L0XOFrKPT/AOb5EFPZPpP3/TtE2yFSgST0SS4arpbjQbGiC2TFIrdcHAPW9gC++MpyfS502WpUxZ5uWU81eP0nLhwxKcMTGxKEKLrdKkpIKb7DM4GmVDHlo9ecNktt2eySCz45jPriZdslpxUkdcZmcemsguCcdtBD0qO4x0K6KUbLqZpiUMHVwEV9u0qpQZCbv7xgVcwEYpHjDQd8BSikBS7GEjE9phyrOKEhyzPm3XBoSN/VEM6WMzwiNqWC7YP8nGTfHthXKYF4mQgkMVDrLQkUxYbaxVCBVKvUKT1jCG/Jgc4OQoHD464ZNLQwAzIzq26GFJfA/GEFzEUp4xEpJzeGAFMXRiOqB7oLwcsjYeswLLTjQxMsClgEUlo0nJelrXNq/wA0f50RRrQGjQ8mktrVM/hfnRGaOef5Zq9aZoHNgnG93NGflyElRJq7Y1wwZ8Iu9cFtzX3vARnpE9ycezERssGMcBU1YBA2NSI0KZauqPLQHBOeUQTZwvg7QPGJWRlvJLkAikM0nZb0pYNXSeFMKQKJ5pdbEAvk8WU1TiH7EcV0gCJ65aXSFXSQOiGYZYGtYKloamJy7hj1d8T60AptRcABPRChmCyg+zFuqB5rUVjsq3CPV0pXFHh+TCtSQ+YXYb4eqxJXMTfUUgkdJNT2QXovQk6eAU9FLklaqJHn1ReFVnsqei0+cPpfRHxuglNYWSYQeXgn0NbUhJ5taggFmqmo2gQbMm3jeU5OD7shwim0CtRClKSemSb3rHAxdYAkjv8AfHmzioyaR9L48nPTUmPEuFweBVWulKkbImTaFUctEnRRKhiKj3w8y3/vA8yeNvXtieVaBkfjxhCPCkjLqGyBRaSVXbpHf8GJ5+kBkGPhEVlnhSsOl2jfANEyU0FGO3HriQjc8OKNnbCJ2NxFIAB1S64dzQ0in9omUTDAh8QYYEXNbh3QOs7u6CFgAY/HGBJkylC8ADSulQO6BkpqYfdOcepS7nLY0TPBMsES0RoeTsfrMytOa/OiKBfxnGg5PP8AMzHx5r86YhGE/wAsP5R5qkpklIeqgRtcDCKOyTCEB6Fq1oOuL/lDUwk8VeyMrKUCliKMzRqsGMcFpKtIU4D0xOXUYES/QJ4d8eSbMEoABdh8Ujxr10bFivX74Qw2yvfejYNs8zB1rnKYXW2kZtugZUkIIF4OcAaPFjKs5bBoAOfaamJRalKWnnXCVXDgBdKdm0Q2z6xoKSE2WUkjcD7IurelCphp0mZXUzPxqYhlWCSMEJeN9KcYqmjLW8aWo04uiotWkp08AF7vqoDJyyHtieTo1R9IsG6+0jHhFqphhTY3xjEkuW9GbPaeqKnrtql0Xo+BGL3T7Z6bUyUC70UUGQMRm0lRcUGyJJ6HwOGIiNUhlCj0wxjnSo9FJDbrmlPbFhKsZJF8lt3xxhkq6CGxd2giW5O7FoBjp9nTgkH+22A7SQGCRXdBNqmgg0ptxgCXMulxQ7YAQTZLDeqVe3uyiT/DyhTg0hku2Mp26ObGD1TkqDsWyhEu7IedIOUIzS+A4gQLaRdLoxxrlBMpRGJBPZAFDgTn6XdCmvkIYZ20P3+yGXwTQ8YBDFh2y6oYWGQI4RMpbYVaIpqAc264aGCWhQaj8BsiJKGcB23kxOtAGUQJFTWnFoU8EzwMOGfYIv8Ak9H6zM2c3j99O+KKakbeDxe8ngHymb/D/OmM0YT/ACwzlJPRk8VfljDaNtCjevHouwDVxapjZ8qS2TI4q/LGGsq+kA1MT8dcarBjHBpEKpA5dlkUbMbWDNviAWgBDnAdcAWy3KIUhCkhEwEKUQSQ1KVAeuYOES2WkQImzDdmc/MUoVdbEbNng0XVn1htKgzygCGohT7HHTxilRKdg5IGJOZiwktRiIUTaME8kkmzkPUlRxUqpOx+qHTEHEM2eyHpll6MPjjDRJU9SBw6qRojVJE9kLh2G6HzgoJOZ3R5KITTMY1gmZPAb4EAyolr9a9tgv5aproGO2Juef1dzxGsNi2WA98BZ5JWcYsLPMCgAmhG6BkJYUfshyiFF92UAHtsnABlAXnywiKXMSogYbxEbgmmMPQVl7oGeAyhB6JlWQZGmzbHqJSwcwOPxSAlzTRwXGZh6bWreevKFYUw+0CgBY4sSevGIJc/eOGzrgBUxySXZ9uMNHSelWxhBRZo0h9G7XIwwTBUnGApFrKaD47oK+UqWGKQ2DwxOJFPtblgw4Yx5Z17QTEZsdSQRwj2UhVXesMHQVMTRxhAixVx2GJlG6MThhApY7B1QpPoylgkWoihLPllF7qAp7TMbDmvzpjNkfDRoOTxX61M/hH+dMZxMJ/lg3LMpV2zBKmczKbaJjGaPnNdehYCOt656rm3plgTBLuFRcpvO4A9YNGaRyXrB/zSf9o/1I0TMoySRm7MQugqxy2x5b5F0oJxqDuwMbqy6ic2RdnDf0P+UC2rUCYtRV8oTsAuGg244mnZEy7KUlZjgzElyNwg6z2cM6e3dujSp1EmgNz6PwmJZWpM0fXJHBJruxjNWjaOtFFIiS2Tw2ZNu5VjSo1Rmj65JGYKPAu8MXqYtRrMS32S/jGykmUtaBmU2gFwPdDRa3B+PbGn/QX/AFv/AA/5RNL1KA+sD/Y/5RVofNp/TEqfd4Q+UC9e142S9R0n6xvu++IV6jn9sPw++C0Vzw+lAoukY9sRSJ6kOxaNQNTV/th+H3w5Gpygf+6PwnzgtBzw+mZSsHpVeHicRhGlOqJOK0tlQ+cN/Q9eU4N9j/lBaDn0/pmFY7ziMt0eErSMEgRo06lres5LZdEv4x5M1LmZTkna6TCtBzw+maUCqhrwESoCUi6aHbGiRqhNH1qOww2bqZMUXM1PYYOg5ofTNTLKMvGIphuCjgnONV+hi/XRxr5REvUmafrEdhg6Dmh9MuVtirZHiVHInhGk/QOZnMR2Kj1OokwCk1D9cHQc0PpnUzCTUxAsXVPh3vGpTqPO/aS+/wAojXqPaMpkve74fhhSpoiWrF+zLzVvgR15cI0HJsom1zH/AGR/nRE6tQp5+ul9h8otNUNVptknLmTFoUFIKei+N5Jeo3RCMJyTRroUKFAYChQoUAChQoUAChQoUAChQoUAChQoUAChQoUAChQoUAChQoUAChQoUAChQoUAChQoUAChQoUAChQoUA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QSEhUUExQWFRMXGRgYGBgYGB8aGhoYGhcXGBccGhwcHCggHRolHBcYIjEiJSkrLi4uGB8zODMsNygtLiwBCgoKDg0OGhAQGywkHB8sLCwsLCwsLCwsLCwsLCwsLCwsLCwsLCwsLCwsLCwsLCwsLCssLCwsLCwsLCwuNzcrN//AABEIAOEA4AMBIgACEQEDEQH/xAAbAAABBQEBAAAAAAAAAAAAAAAEAAIDBQYHAf/EAEsQAAECAwQFCAUICAUEAwAAAAECEQADIQQSMUEFBlFhcQcTIoGRobHRMlLB4fAUI0JDcoKSwhYkU2JzstPxFTRjk+IXM6LSVLPD/8QAGgEAAwEBAQEAAAAAAAAAAAAAAAECAwQFBv/EACMRAAICAQQDAQEBAQAAAAAAAAABAhExAxITIQRBUTJhIgX/2gAMAwEAAhEDEQA/AN9rVyjWXR9oFnnS56llIWChKCliSPpTAXpsivRyuWM/VWn8Ev8AqxhuWxD6RGfzKPFUY6TZAMHHAtGTo1jCzt45VrJ+ytP4Zf8AVh45ULKcJVo60o/qRxqXJOSu0P5QTLvjIHe7dzGJbL44nXxym2X9naPwo/qR5/1Ost67zVof7KG/+yOS/K0gsQp9wfwfwj3nhM6KXBfFQukb0g1J7IW4ONHVxyo2W8U81aHH7qK4O3zu+Jk8pNmJbmrQ/wBlH9SOTKszACoUnAjPeN/vj2XPul1Bzh0faDQdsVaFxo66OUCzkPzU/wDCj+pES+UmyjGXP/Cj+pHM0W6mF3eryD+MBzBeB6V77NIdoONHXUcoNnIfm5wG8I/qQ3/qJZspc9XBKPHnGjm+jrgGQO/3wQFp2gwrQcaOjSNe7Or6E5O4pTSu5ZiSbrtZ0j0Zp4JT7VRzOXaEpUxLVzEE2uclmcUgsONG7Ryg2cquiXPf7KP6kSSdfbMq90Zou5FKe5lGOYyZg50HcQYdZljpvBY+NHR7Nyh2Vart2cCMSUpbuWTEto1+sqGfnS5AojaWzIjldjmBM5RY1Gwnwh2k13roSCaglklwx2NCtBxo60NdLNtX+CBpnKDY0kgmZT9z3xzxNoHqr/AfKKwpJXUKHFJHiINyDiR1dPKDYj9NX4DDVcothGMxQ+4Y5mggzE3UXrtTlkYAnJCVm8LqiSqux28odhxI7CnXqxkPfV+BXlHo17sZ+mr8CvKORc+GxG/PwhsuaA7v1An2QWHEjrc7lBsKcZiv9tXlEKOUrR5Lc6p/4a/KOO251EXUrP3T7YhloKVAqSR1eUV0HEjta+UawAOZqm/hr8oP0DrdZbYsy5EwqWlN8gpUnouA9RtIjgdrN4Fkq/CfZG05F5ZFtmuCP1dqgj6xG2CkRKCQBy0Mm3hSqDmUFzh6SxGPQssLqSe4d8bPlwS2kJKiHazhtg+cmVPxnGMlTCwoa98S0Xp4CJV/Nhwr3+6CZckEVdXE+wUgVKz6piZE4+qYmjQOlADAMIm5sKDEON8V8yeq6bouqNATkcjD5Ru3WQXGLqqXx4l4mgDElQaW5qaKet1q9YZusRZSpQSkAANFYLQorSyVXQC+1yzdWMTG2uUqCCoMzkUFa0zNImmMtZUuHKsaVYpB6oGsNoQHAJAyvUxxA3CLOSQQ4LjdC7EDGxYXVLS2wuOxQMSFMwClxe4i6e2o7oMSmHLBALBzCsAFAFAtF1RwcuCdxGfFjEdikpmKWpSQTeAcitEpHsg9A6CudamJAIG2jnviPRktr7P6QIfFihJD72MJyARsyfVHZDDZk+qOyLezJR9PqibmJZw8YVgZ9FmSC4SAeETCQdndFqqQjId8XkywqVKUZakpLsL2DADGBOxN0ZIWVfqK7DA6wWLY5cco6FZ7M0oXlgkhlEGlQcIwOlJwlhwHwA2k5RbVCUrKewSpiiSsELzrx2ZNEFpC0zk3UuoliSfo4l92fVFro+XMxYEmuMDaRC0KvsOji2YwPXFor2TlMRKTFhYJiFpCmcGogtEtBe6KsWz7olZBujOT1pTVRA4mA/lct/TT+IRq5FkCqrloJajpDk9kV2lbIlMicoy0DoqalQa+2NlD+k7im5xJwUD1iNfyWIa1Tf4X50Ry3R5SZ0oGnSHdWOwcna0m0zLorzX50wVQpO4spuWFA+Uy1EO0kfzrjGybKk1avxSNXy0Wq5a5A2yq8L64ww0mwoD3NDFDBbJs1XPZsEIWdNVAPufGAEaSpQEdkHWbSabuF076v2RJoGSrKGALXjlQNnSCUWDAUKNhFTnjxgOTb5aqqorP3GDRpJBIKSA2L59cIAqz2AuXa61Et6PxvglGjuj0BfGb474gVpOWojpM2TY9YESp04ywEjo5lgR5wCJl6BBANQdnsgCVomYAebIU2yh8oskaxAGgLb2bzga26zlMpTtLW2LBn84BWyv0harQghKVJCtihjwMMC7epGMpyWukUY7Tt3Ryu1zZqp16ZMWskkkuTnkI21m1sXKEslXOSDRQxWnBy/pDKhhSilQ1bLpOj9JetLKRgkqpuyr1vGh0WSq+7O6QeIQl+94Dsto5xImyZhWlryauDkQRkYI1cqmYdq3/APERnJNDJrTamUUgOQzuWFYCtE2btSngH8YLVoxRtBmXhzV1yMwQwcFjTANHmktNS5V0iTaJr16CS43kFqb8Iix0UdpmWj6Myu8ACNjYNMoXJHOBaT9JN0qFM3AzxjNWvWG9dV8jtJvi8DQuNtCYfK1mYUsVqrjRnh2JpM2E3TEqXKNxKlkDooAu4ljVXF44xp02mZOclTBroAw4MMY2R1mc9Kw2r3Q39J0A/wCStn4X9kNyCKSItQ7IZq1CdzxADhpl0BgdpEZLTqbSqYoJVMuuQASo0jbp1wR/8S2/7XuhitbZZxsls/2j5RMYtOy9xkNXJFpSGKlEJPRBFATizxtNXpsznCZqqXS1M6NhAx1oRlY7Yfu+6Gp1nSC4sVrH3TGm7smkxmldOWlM6YmWEhAa44oQQHd83fZlBWnbZfsiwQ6iEA3QSKkP7YCn601J+R2quLoeIpGsKC6fktrrVrpApxpG3LfohQX0y9ilETUEILgkhwdlcI6dyVWkm2TUkAHmSafxECM7o3TFnmEtLnSt8wBIL0oTiNuxxGi5NLMpOkrQSkpSJDAFnLzEF6UaBS3BNVF0VfLiP1uQf9H/APRUc+lS2jo/LUl7VI/hH+cxgpVnzrXbFkwwMSiuyCEogiVZ3pFlYdDqmKupSrDHJvGJZdlaiXnE6JGbGL+w6AYkqwdikY99IuZehUS1XgAUtQGpHdCFuMrZrEtZok7Hi2sOg1KPTBQHbe42cWjTTFggZFmptwfxhku1FRwwz2t/aAncZnTslFmQlTEt6QJ4bI5trPPmTVUe6Sw747FpjRKbQhUuZmHSRQpPtG0GOXSQtJUhnAUQSdoLU7ITddmkFu6AdCaBnTQHAcC8FE1oHI7jBAsgSkskZ9tcY0+jqAvkCN9XiqI5ta0qoFBwT8cO+MnO2bbNqoH1d0rMkTEoYc2oEthnXxHZHQNCTxzqwk9FSQW3j3GOa2meEuTRSTRqvGi1P0grnZd44uCdoODd0N9ozkjb6Vsy5iGlzObVtZwRsI7C42RNpZAkyLOQkXj0aDLm1LO/FI6zEyvjrpA2sdp/WLPKV6KZYUeKpiJacd17tjH2Shtks5lkSjXm5ctL72L+EEkQ7SpuTnLC+G6018CYiE4bR2wsgQT5gSpIOKiUjixV4Aw5YgLTFrSkSySB84mu4OT3U64gmawSnoFq3gBu8iKoCxaI1hw3ZxgEaXf6md+Ef+0QTNPJALy5iftJDfzQUBbIU4fbCiusuk5TAFdS+Iu1eDVLhgeKgWdiN5A7ae2JFzYqbdpMAsiqn6g0XFWBPJ0UE2OaoveQSzUe6pgCdhOPGLvktnTF2yaqZjzAAFWAC07Yr9D2gqsloSutRV9oB8fGLnkylfrExX+kz/eT5GNIeydT8hPKRoVM+dJWVEEIUGahAUk/mMU3+CyAUgJAJS93EgNn1+2NXrxaLi5NHBC/FEUBlqa8kY4+twLxr6M4vo8m2ZCVJaWkBOFBhs4ecEc4lKgWILNTv8YHsUhRcXjtDnLc+BEFCVeF0tf2HuPXsiB2RyLQSfhsThBEtKiCXcitD7DBMqQDLwAUnq4x58ku3Fu2bb6v1QCIZITOSRgrJqb8MsIkRLFFUqC/2kkDzgkygmaABQ1oN0TzJYc0FC/aKwAD6SsbISoYEEg7MKRzl5aZ01C0UCsRX0mPa5MdbRZb9luuAQSxPHyjBae1eAlFZIvX76t7F67nMZ6sW10b+PJW7AkaBR6YUQchkeqKDWvR6izhlXTGr0JpRMxkMb4y8t0e6zaEnTrtwJG0vUd0cyjK8HW2sM5jajcKQQ5Ic0ck4P2NBOh5xDsGYg0ybwi2larWhM0KXLK03qj90bGPGNfpqwIQklEpMtBlpYgVJCia03x0xi2c82kgozL/ADTKIK+klsyE32fZSAOURBBkzA4N0JU1BiVDN8YdYpSVJkIUlaiL10JWU1S7VFfReNFKsUm1SkFaV3cQlcwuCHFd8c8+pEI5fa7WpRF5RU20vEHOR1G2apWQkEobgsjwiZOqljSmqA228XrhWEpDtHJiCrMxe6JCaCYH2KSK9bERuhqTYzUIpWvOKyhI1Nso9Fx95/EGKd+hbkVMmXKynK4VgHSsmSBVal7qn2iNWnVORkpXaPKIp2psg4rVXePKJW/6PdE5RbyTQC6nYMes4wKbbMFL6/xHzjqs3k+s5+kvtHlA6tQbNkVd3lGm5rIbkcvNsX66vxHziWxWspLGr5/GUbefyfy7wZagHwYR7atRZYDhbNXB/wA8NT+D6AdHgmTsBJOOOQ7hGw5NENMmBm+bFPvOfERX2fRqbqUGt0VOBJMXGpzC2TAMBKP86Y3iYTfTLPWyUla5SVYEL6qp84p7PJ5tRQpyk04bI0WsaAbl4U6Q8Iz88qBSQxT6O/4pF+jNYJxYwKgDd7e2GSpTlKtjjy74JR0ksXfDqyMeAc2GLMXrgBuMSUPdIUCD0Vgji0QTnElL1IJHjBFml/N4uR5mPJgeUsZivtEAHsouZZbI+2DJsoY7jECZTS5W4+LwZMEAFbMWs9C8QjYKYly+2IdJWITEFOIUGINQ2cTPWDub6IY7Hho0j0DWDRyJQCEJAAGysG80GhKmBy0PRWGkVYDaZYaMxrVa7lnF1N4rUlAGx39gMbC1yXFIx2sujiBKWSSErJu5OQwUd4Yj70MAHRUnnkpS7KSorDZEK8KkdcafRU5PSQ4vBa1N94041EVep8oDnaubxKeChTxigVohFoVOmzgsqK1pAvqT0UdFKSAahwTXbHDONyC+jWaQ0vJlFJmTrgTeBwCcQBefA7OuJ9G6Vs6pYmImpWgqDKBdLno47XIcb4zdm0FZkTuclSglkoKQHu1BDtg7PXfE9u0FInrC5ssLIDVJbsBbM9sLYgs1WmJstEta5y+blBNVO10mj8dkY/R9tk2hubtEtRSVEMRelAlSRPSFJczFXkpINK9UP/wibKDWS0rkJ9QgTJfUFgkDgYinyNIkFrXKBYj/ALADjYSC4B3RYkEpdCkgJukKUpF0lSZd8q6acL6pgUl0miSqjtEwRcQFlaJKEDoqVMcSnLKBJV85eYhzg8UVh1ntKVczPsw54kgISu4lQSzFN7EMB6G2tYsEzbcU9NFlKbxUJS0qVdJ/eBqcatnB3fY+vRfaBn3kXhMQuqRcQvnLlGKVLfpZqcsYOmyQ5Y1uqJU5duPFmjATrXpFc0ypfyWyhkqK5aHKgSR0QoEKIbqvCHTdAzC6vlc8zFeko3SDtF26w6sIHASZppEkpc3kqUVByck7jmcT1w6eu8n71MsFMO+ModXpMtPzSEomAG7MZ1BRHpEmpzfjAkmy2qUEpTaipLi8Fy0mv7pABHW8JafwuzW4KWTi7dY98WOpif1uachLbrK0+RioQlgkHHE8SXi91JLz55HqpHeX73jrWDCWGXOsIe4OJ8POKiwihEW2nh05fBX5Yq5amVFeiFgCs9qPSvVUCRgzbos1F0gliksa98UwmATV8a+PtjQ2NIMtohjIZSgFlOAIpDFAi+2JT7GjzSRKbqg1CAeBhWtQS5OBBHtgAJSPm5YUwNKPnBMwVB6oGnKF1JDFmz4RJMmGj/BaAZVzXKixZv7R5YkL6QCjdCqAknjWEZg5xQzcwbYD6e7y98Ui4ZJZEg5mDYhlmsTJMMsapQbjFVpOzBUpQNXT5+6LIiB01DblDvhgZHVy1AzLg6KrpB4pz3xV6I0jLQFIWv5y+skF3JJftLwPLSJGlbxdyq7jQBaWNNjmKvWiz83a5qSPpOOBqPFo5px/0JfDT2DSKEplhSgDzUrHgqDkaRlftEV/eEYOfPK1FRA4DAMGAAjyIoqjoKbZLP1iKfvDziUWlHrJ7RHO4elXGFQUbm2SZU1JC7pHFiDtSQXSd4LxmJltn3p1lkrTNuIUUqmKaa4uOlw2F8MshyytjxWXojuZjE4xcROJtbBYpcsXkBTqH01qWdrC+ot1YtBJL4Rgb6hme2PDNVtV2wbQ2m3mCGSLKVG9kmMIuer1j21iz1T02ZM66okoWLperH6LfGcNR7Bro1yZjzFUogDzi91DT0pp2gHvJjNma4WR9I+6NRqWllzPsp8THQsGUsBOtU8IVKfDpeKYrrcWSlQzbvwg3XOW/NH7Q/lgVSXljc0NYIWCttIYg7amLTRqyrogtt4QJpCWClPHxgjRhu1iGNh+kB0SNg8IrtMTxcRR7xT2FgfGLK2BwOPjSMByhW1Vnkjm1EdJABxrVXshDXZsrbakpQbpAA7HcREvWGUboKw+Px2xw+36ctEx78xQFGBzPZDtB2i+u7MUUr+icndmO/yjPf8ADZaP02emtdDKtCwiW7H0icc6U3xqdUdZU2qVMpdmJYlLvSgcGMTO1eTPF1Mz54AKqXCnoW2Ghh2qFimSLYUlwAg85myS2PAiFHV7NeNJHXbEqnxhE6hAOi54XKSoYKDgwc7x0mTPSHDwOpDKDbD4iJEKyiJa+lwB8fdABiNO6MK7fKUB0cVH7LH2xQ64TRMtcwpyuh+Ar490ajW+0iX0yxcgMSQ/BtlD1Riedck3Xc/GUYzi7spRb7Ikp2Q9Mp4cmaRW7TdE6VEubsTtY9rIhJj0SoITMEepmjYXzhbWFMHKPikeKlPmYLvjYYTpzp1QJMKYEqVEKpdN0WapaW28BERlg4NFAVS07oVjlvMRR+kIMnSevfA4JQoKTikg7qZdcMTNdKPop3+EbLVEfOTPsp8YxdgtXPlMy4UCuJeoLYxstTz87N+ynxMa+jGeB2vNoCEytpKmG0sOyAtGrKpbnPupFprjIC0oBwc+yKjRwuggUFaQIiOCC0LKkFsUljlUeyCLLPKE1FT8Hsjy0egrc8EWPCFQBlqnJCA71w44xgddJImc2+CZoWRtZJSO9Ub8y7wY4B6bYxmnUMqYGwoOtj5Qq6Kg+zJytGInzroFElTOGDpYfmJ6oVp0QhBMxLC656yBTufriGXblS1zEEG+s9Fsas3dSALVNmc2p3u3g+3v2RyrTm3SOx6kUrbJtGWqbLJnIrzZIOfpEgeEdK0MtKpXOyT86qXzhObihGOD0jmlhnlKVCtxQ6SQcU/D9ZjqdglybsuXIfm7hDpU4N4BRBLPeeN9XQenTfs59PyY6tqPo80DalCYtEx7izellywFAQKdGowjSylMC9Yq5VhqxWEpJJMvaMjU0IoYJkTiCUlzdoCaONohwn1TGwmbNYvFMu0zyohKJaR6xJWSK5MkDtMWy539oAFlUpRWCUg0ujxjUaKe26HTMN+apUxQBZ/ov6oFExkNJ2YpKikEByGajcdsdOTYgKdpjyZZksUlIYiM5xtdM0hNLKOWSpgwUG4Vg4S2DbqRY23RKVkqQx2p+MDA8hOWYyIqIz0530zaUVlEEuWMGr1R7zW6vGCua+Gh4Qrh5RqQV6ULdmaHEXTUCDVq2tDLg3EZiAAYTkbIaUpOCQXygu4nG75QyYhOIpuhoYDPk0oGgGYmjH4MW0wbYBmSySQ4G417KwpIiSLjVtDSwDUVYdcbPUlbzJvAeJjJaFtspKAlYutgcvcY0eoVtlqnzkJNboOFGCmNesQ0+jl1PZeaz4S/veyKOQpovdZsEcT7IzvyhKVMSxZ64Nx64awRHBPiSNv9o9syujTFqQxJqCM390MsExx1kdhMIbLfR80lNcd0YXXm0KklUxnSXx2igzjcWY9kVWtMqSuQrnrvNZklgHoC/FoV07BK+jji5sya6lrJKWIqRdDfR2QZYrN67KcZhyH34xVrSErWmWQtIpeAcXXxJwbCD7JMUCHcuXDjb7I9qKTVo+d1HJSakya32YMwoC4pk2ztEbHUS3S25pxKUD0brJF5mBHGMra5TsSWegO+Il2YKUU3gFJS/wBphQcY4/L0XOFrKPT/AOb5EFPZPpP3/TtE2yFSgST0SS4arpbjQbGiC2TFIrdcHAPW9gC++MpyfS502WpUxZ5uWU81eP0nLhwxKcMTGxKEKLrdKkpIKb7DM4GmVDHlo9ecNktt2eySCz45jPriZdslpxUkdcZmcemsguCcdtBD0qO4x0K6KUbLqZpiUMHVwEV9u0qpQZCbv7xgVcwEYpHjDQd8BSikBS7GEjE9phyrOKEhyzPm3XBoSN/VEM6WMzwiNqWC7YP8nGTfHthXKYF4mQgkMVDrLQkUxYbaxVCBVKvUKT1jCG/Jgc4OQoHD464ZNLQwAzIzq26GFJfA/GEFzEUp4xEpJzeGAFMXRiOqB7oLwcsjYeswLLTjQxMsClgEUlo0nJelrXNq/wA0f50RRrQGjQ8mktrVM/hfnRGaOef5Zq9aZoHNgnG93NGflyElRJq7Y1wwZ8Iu9cFtzX3vARnpE9ycezERssGMcBU1YBA2NSI0KZauqPLQHBOeUQTZwvg7QPGJWRlvJLkAikM0nZb0pYNXSeFMKQKJ5pdbEAvk8WU1TiH7EcV0gCJ65aXSFXSQOiGYZYGtYKloamJy7hj1d8T60AptRcABPRChmCyg+zFuqB5rUVjsq3CPV0pXFHh+TCtSQ+YXYb4eqxJXMTfUUgkdJNT2QXovQk6eAU9FLklaqJHn1ReFVnsqei0+cPpfRHxuglNYWSYQeXgn0NbUhJ5taggFmqmo2gQbMm3jeU5OD7shwim0CtRClKSemSb3rHAxdYAkjv8AfHmzioyaR9L48nPTUmPEuFweBVWulKkbImTaFUctEnRRKhiKj3w8y3/vA8yeNvXtieVaBkfjxhCPCkjLqGyBRaSVXbpHf8GJ5+kBkGPhEVlnhSsOl2jfANEyU0FGO3HriQjc8OKNnbCJ2NxFIAB1S64dzQ0in9omUTDAh8QYYEXNbh3QOs7u6CFgAY/HGBJkylC8ADSulQO6BkpqYfdOcepS7nLY0TPBMsES0RoeTsfrMytOa/OiKBfxnGg5PP8AMzHx5r86YhGE/wAsP5R5qkpklIeqgRtcDCKOyTCEB6Fq1oOuL/lDUwk8VeyMrKUCliKMzRqsGMcFpKtIU4D0xOXUYES/QJ4d8eSbMEoABdh8Ujxr10bFivX74Qw2yvfejYNs8zB1rnKYXW2kZtugZUkIIF4OcAaPFjKs5bBoAOfaamJRalKWnnXCVXDgBdKdm0Q2z6xoKSE2WUkjcD7IurelCphp0mZXUzPxqYhlWCSMEJeN9KcYqmjLW8aWo04uiotWkp08AF7vqoDJyyHtieTo1R9IsG6+0jHhFqphhTY3xjEkuW9GbPaeqKnrtql0Xo+BGL3T7Z6bUyUC70UUGQMRm0lRcUGyJJ6HwOGIiNUhlCj0wxjnSo9FJDbrmlPbFhKsZJF8lt3xxhkq6CGxd2giW5O7FoBjp9nTgkH+22A7SQGCRXdBNqmgg0ptxgCXMulxQ7YAQTZLDeqVe3uyiT/DyhTg0hku2Mp26ObGD1TkqDsWyhEu7IedIOUIzS+A4gQLaRdLoxxrlBMpRGJBPZAFDgTn6XdCmvkIYZ20P3+yGXwTQ8YBDFh2y6oYWGQI4RMpbYVaIpqAc264aGCWhQaj8BsiJKGcB23kxOtAGUQJFTWnFoU8EzwMOGfYIv8Ak9H6zM2c3j99O+KKakbeDxe8ngHymb/D/OmM0YT/ACwzlJPRk8VfljDaNtCjevHouwDVxapjZ8qS2TI4q/LGGsq+kA1MT8dcarBjHBpEKpA5dlkUbMbWDNviAWgBDnAdcAWy3KIUhCkhEwEKUQSQ1KVAeuYOES2WkQImzDdmc/MUoVdbEbNng0XVn1htKgzygCGohT7HHTxilRKdg5IGJOZiwktRiIUTaME8kkmzkPUlRxUqpOx+qHTEHEM2eyHpll6MPjjDRJU9SBw6qRojVJE9kLh2G6HzgoJOZ3R5KITTMY1gmZPAb4EAyolr9a9tgv5aproGO2Juef1dzxGsNi2WA98BZ5JWcYsLPMCgAmhG6BkJYUfshyiFF92UAHtsnABlAXnywiKXMSogYbxEbgmmMPQVl7oGeAyhB6JlWQZGmzbHqJSwcwOPxSAlzTRwXGZh6bWreevKFYUw+0CgBY4sSevGIJc/eOGzrgBUxySXZ9uMNHSelWxhBRZo0h9G7XIwwTBUnGApFrKaD47oK+UqWGKQ2DwxOJFPtblgw4Yx5Z17QTEZsdSQRwj2UhVXesMHQVMTRxhAixVx2GJlG6MThhApY7B1QpPoylgkWoihLPllF7qAp7TMbDmvzpjNkfDRoOTxX61M/hH+dMZxMJ/lg3LMpV2zBKmczKbaJjGaPnNdehYCOt656rm3plgTBLuFRcpvO4A9YNGaRyXrB/zSf9o/1I0TMoySRm7MQugqxy2x5b5F0oJxqDuwMbqy6ic2RdnDf0P+UC2rUCYtRV8oTsAuGg244mnZEy7KUlZjgzElyNwg6z2cM6e3dujSp1EmgNz6PwmJZWpM0fXJHBJruxjNWjaOtFFIiS2Tw2ZNu5VjSo1Rmj65JGYKPAu8MXqYtRrMS32S/jGykmUtaBmU2gFwPdDRa3B+PbGn/QX/AFv/AA/5RNL1KA+sD/Y/5RVofNp/TEqfd4Q+UC9e142S9R0n6xvu++IV6jn9sPw++C0Vzw+lAoukY9sRSJ6kOxaNQNTV/th+H3w5Gpygf+6PwnzgtBzw+mZSsHpVeHicRhGlOqJOK0tlQ+cN/Q9eU4N9j/lBaDn0/pmFY7ziMt0eErSMEgRo06lres5LZdEv4x5M1LmZTkna6TCtBzw+maUCqhrwESoCUi6aHbGiRqhNH1qOww2bqZMUXM1PYYOg5ofTNTLKMvGIphuCjgnONV+hi/XRxr5REvUmafrEdhg6Dmh9MuVtirZHiVHInhGk/QOZnMR2Kj1OokwCk1D9cHQc0PpnUzCTUxAsXVPh3vGpTqPO/aS+/wAojXqPaMpkve74fhhSpoiWrF+zLzVvgR15cI0HJsom1zH/AGR/nRE6tQp5+ul9h8otNUNVptknLmTFoUFIKei+N5Jeo3RCMJyTRroUKFAYChQoUAChQoUAChQoUAChQoUAChQoUAChQoUAChQoUAChQoUAChQoUAChQoUAChQoUAChQoUAChQoUAH/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data:image/jpeg;base64,/9j/4AAQSkZJRgABAQAAAQABAAD/2wCEAAkGBxQSEhUUExQWFRMXGRgYGBgYGB8aGhoYGhcXGBccGhwcHCggHRolHBcYIjEiJSkrLi4uGB8zODMsNygtLiwBCgoKDg0OGhAQGywkHB8sLCwsLCwsLCwsLCwsLCwsLCwsLCwsLCwsLCwsLCwsLCwsLCssLCwsLCwsLCwuNzcrN//AABEIAOEA4AMBIgACEQEDEQH/xAAbAAABBQEBAAAAAAAAAAAAAAAEAAIDBQYHAf/EAEsQAAECAwQFCAUICAUEAwAAAAECEQADIQQSMUEFBlFhcQcTIoGRobHRMlLB4fAUI0JDcoKSwhYkU2JzstPxFTRjk+IXM6LSVLPD/8QAGgEAAwEBAQEAAAAAAAAAAAAAAAECAwQFBv/EACMRAAICAQQDAQEBAQAAAAAAAAABAhExAxITIQRBUTJhIgX/2gAMAwEAAhEDEQA/AN9rVyjWXR9oFnnS56llIWChKCliSPpTAXpsivRyuWM/VWn8Ev8AqxhuWxD6RGfzKPFUY6TZAMHHAtGTo1jCzt45VrJ+ytP4Zf8AVh45ULKcJVo60o/qRxqXJOSu0P5QTLvjIHe7dzGJbL44nXxym2X9naPwo/qR5/1Ost67zVof7KG/+yOS/K0gsQp9wfwfwj3nhM6KXBfFQukb0g1J7IW4ONHVxyo2W8U81aHH7qK4O3zu+Jk8pNmJbmrQ/wBlH9SOTKszACoUnAjPeN/vj2XPul1Bzh0faDQdsVaFxo66OUCzkPzU/wDCj+pES+UmyjGXP/Cj+pHM0W6mF3eryD+MBzBeB6V77NIdoONHXUcoNnIfm5wG8I/qQ3/qJZspc9XBKPHnGjm+jrgGQO/3wQFp2gwrQcaOjSNe7Or6E5O4pTSu5ZiSbrtZ0j0Zp4JT7VRzOXaEpUxLVzEE2uclmcUgsONG7Ryg2cquiXPf7KP6kSSdfbMq90Zou5FKe5lGOYyZg50HcQYdZljpvBY+NHR7Nyh2Vart2cCMSUpbuWTEto1+sqGfnS5AojaWzIjldjmBM5RY1Gwnwh2k13roSCaglklwx2NCtBxo60NdLNtX+CBpnKDY0kgmZT9z3xzxNoHqr/AfKKwpJXUKHFJHiINyDiR1dPKDYj9NX4DDVcothGMxQ+4Y5mggzE3UXrtTlkYAnJCVm8LqiSqux28odhxI7CnXqxkPfV+BXlHo17sZ+mr8CvKORc+GxG/PwhsuaA7v1An2QWHEjrc7lBsKcZiv9tXlEKOUrR5Lc6p/4a/KOO251EXUrP3T7YhloKVAqSR1eUV0HEjta+UawAOZqm/hr8oP0DrdZbYsy5EwqWlN8gpUnouA9RtIjgdrN4Fkq/CfZG05F5ZFtmuCP1dqgj6xG2CkRKCQBy0Mm3hSqDmUFzh6SxGPQssLqSe4d8bPlwS2kJKiHazhtg+cmVPxnGMlTCwoa98S0Xp4CJV/Nhwr3+6CZckEVdXE+wUgVKz6piZE4+qYmjQOlADAMIm5sKDEON8V8yeq6bouqNATkcjD5Ru3WQXGLqqXx4l4mgDElQaW5qaKet1q9YZusRZSpQSkAANFYLQorSyVXQC+1yzdWMTG2uUqCCoMzkUFa0zNImmMtZUuHKsaVYpB6oGsNoQHAJAyvUxxA3CLOSQQ4LjdC7EDGxYXVLS2wuOxQMSFMwClxe4i6e2o7oMSmHLBALBzCsAFAFAtF1RwcuCdxGfFjEdikpmKWpSQTeAcitEpHsg9A6CudamJAIG2jnviPRktr7P6QIfFihJD72MJyARsyfVHZDDZk+qOyLezJR9PqibmJZw8YVgZ9FmSC4SAeETCQdndFqqQjId8XkywqVKUZakpLsL2DADGBOxN0ZIWVfqK7DA6wWLY5cco6FZ7M0oXlgkhlEGlQcIwOlJwlhwHwA2k5RbVCUrKewSpiiSsELzrx2ZNEFpC0zk3UuoliSfo4l92fVFro+XMxYEmuMDaRC0KvsOji2YwPXFor2TlMRKTFhYJiFpCmcGogtEtBe6KsWz7olZBujOT1pTVRA4mA/lct/TT+IRq5FkCqrloJajpDk9kV2lbIlMicoy0DoqalQa+2NlD+k7im5xJwUD1iNfyWIa1Tf4X50Ry3R5SZ0oGnSHdWOwcna0m0zLorzX50wVQpO4spuWFA+Uy1EO0kfzrjGybKk1avxSNXy0Wq5a5A2yq8L64ww0mwoD3NDFDBbJs1XPZsEIWdNVAPufGAEaSpQEdkHWbSabuF076v2RJoGSrKGALXjlQNnSCUWDAUKNhFTnjxgOTb5aqqorP3GDRpJBIKSA2L59cIAqz2AuXa61Et6PxvglGjuj0BfGb474gVpOWojpM2TY9YESp04ywEjo5lgR5wCJl6BBANQdnsgCVomYAebIU2yh8oskaxAGgLb2bzga26zlMpTtLW2LBn84BWyv0harQghKVJCtihjwMMC7epGMpyWukUY7Tt3Ryu1zZqp16ZMWskkkuTnkI21m1sXKEslXOSDRQxWnBy/pDKhhSilQ1bLpOj9JetLKRgkqpuyr1vGh0WSq+7O6QeIQl+94Dsto5xImyZhWlryauDkQRkYI1cqmYdq3/APERnJNDJrTamUUgOQzuWFYCtE2btSngH8YLVoxRtBmXhzV1yMwQwcFjTANHmktNS5V0iTaJr16CS43kFqb8Iix0UdpmWj6Myu8ACNjYNMoXJHOBaT9JN0qFM3AzxjNWvWG9dV8jtJvi8DQuNtCYfK1mYUsVqrjRnh2JpM2E3TEqXKNxKlkDooAu4ljVXF44xp02mZOclTBroAw4MMY2R1mc9Kw2r3Q39J0A/wCStn4X9kNyCKSItQ7IZq1CdzxADhpl0BgdpEZLTqbSqYoJVMuuQASo0jbp1wR/8S2/7XuhitbZZxsls/2j5RMYtOy9xkNXJFpSGKlEJPRBFATizxtNXpsznCZqqXS1M6NhAx1oRlY7Yfu+6Gp1nSC4sVrH3TGm7smkxmldOWlM6YmWEhAa44oQQHd83fZlBWnbZfsiwQ6iEA3QSKkP7YCn601J+R2quLoeIpGsKC6fktrrVrpApxpG3LfohQX0y9ilETUEILgkhwdlcI6dyVWkm2TUkAHmSafxECM7o3TFnmEtLnSt8wBIL0oTiNuxxGi5NLMpOkrQSkpSJDAFnLzEF6UaBS3BNVF0VfLiP1uQf9H/APRUc+lS2jo/LUl7VI/hH+cxgpVnzrXbFkwwMSiuyCEogiVZ3pFlYdDqmKupSrDHJvGJZdlaiXnE6JGbGL+w6AYkqwdikY99IuZehUS1XgAUtQGpHdCFuMrZrEtZok7Hi2sOg1KPTBQHbe42cWjTTFggZFmptwfxhku1FRwwz2t/aAncZnTslFmQlTEt6QJ4bI5trPPmTVUe6Sw747FpjRKbQhUuZmHSRQpPtG0GOXSQtJUhnAUQSdoLU7ITddmkFu6AdCaBnTQHAcC8FE1oHI7jBAsgSkskZ9tcY0+jqAvkCN9XiqI5ta0qoFBwT8cO+MnO2bbNqoH1d0rMkTEoYc2oEthnXxHZHQNCTxzqwk9FSQW3j3GOa2meEuTRSTRqvGi1P0grnZd44uCdoODd0N9ozkjb6Vsy5iGlzObVtZwRsI7C42RNpZAkyLOQkXj0aDLm1LO/FI6zEyvjrpA2sdp/WLPKV6KZYUeKpiJacd17tjH2Shtks5lkSjXm5ctL72L+EEkQ7SpuTnLC+G6018CYiE4bR2wsgQT5gSpIOKiUjixV4Aw5YgLTFrSkSySB84mu4OT3U64gmawSnoFq3gBu8iKoCxaI1hw3ZxgEaXf6md+Ef+0QTNPJALy5iftJDfzQUBbIU4fbCiusuk5TAFdS+Iu1eDVLhgeKgWdiN5A7ae2JFzYqbdpMAsiqn6g0XFWBPJ0UE2OaoveQSzUe6pgCdhOPGLvktnTF2yaqZjzAAFWAC07Yr9D2gqsloSutRV9oB8fGLnkylfrExX+kz/eT5GNIeydT8hPKRoVM+dJWVEEIUGahAUk/mMU3+CyAUgJAJS93EgNn1+2NXrxaLi5NHBC/FEUBlqa8kY4+twLxr6M4vo8m2ZCVJaWkBOFBhs4ecEc4lKgWILNTv8YHsUhRcXjtDnLc+BEFCVeF0tf2HuPXsiB2RyLQSfhsThBEtKiCXcitD7DBMqQDLwAUnq4x58ku3Fu2bb6v1QCIZITOSRgrJqb8MsIkRLFFUqC/2kkDzgkygmaABQ1oN0TzJYc0FC/aKwAD6SsbISoYEEg7MKRzl5aZ01C0UCsRX0mPa5MdbRZb9luuAQSxPHyjBae1eAlFZIvX76t7F67nMZ6sW10b+PJW7AkaBR6YUQchkeqKDWvR6izhlXTGr0JpRMxkMb4y8t0e6zaEnTrtwJG0vUd0cyjK8HW2sM5jajcKQQ5Ic0ck4P2NBOh5xDsGYg0ybwi2larWhM0KXLK03qj90bGPGNfpqwIQklEpMtBlpYgVJCia03x0xi2c82kgozL/ADTKIK+klsyE32fZSAOURBBkzA4N0JU1BiVDN8YdYpSVJkIUlaiL10JWU1S7VFfReNFKsUm1SkFaV3cQlcwuCHFd8c8+pEI5fa7WpRF5RU20vEHOR1G2apWQkEobgsjwiZOqljSmqA228XrhWEpDtHJiCrMxe6JCaCYH2KSK9bERuhqTYzUIpWvOKyhI1Nso9Fx95/EGKd+hbkVMmXKynK4VgHSsmSBVal7qn2iNWnVORkpXaPKIp2psg4rVXePKJW/6PdE5RbyTQC6nYMes4wKbbMFL6/xHzjqs3k+s5+kvtHlA6tQbNkVd3lGm5rIbkcvNsX66vxHziWxWspLGr5/GUbefyfy7wZagHwYR7atRZYDhbNXB/wA8NT+D6AdHgmTsBJOOOQ7hGw5NENMmBm+bFPvOfERX2fRqbqUGt0VOBJMXGpzC2TAMBKP86Y3iYTfTLPWyUla5SVYEL6qp84p7PJ5tRQpyk04bI0WsaAbl4U6Q8Iz88qBSQxT6O/4pF+jNYJxYwKgDd7e2GSpTlKtjjy74JR0ksXfDqyMeAc2GLMXrgBuMSUPdIUCD0Vgji0QTnElL1IJHjBFml/N4uR5mPJgeUsZivtEAHsouZZbI+2DJsoY7jECZTS5W4+LwZMEAFbMWs9C8QjYKYly+2IdJWITEFOIUGINQ2cTPWDub6IY7Hho0j0DWDRyJQCEJAAGysG80GhKmBy0PRWGkVYDaZYaMxrVa7lnF1N4rUlAGx39gMbC1yXFIx2sujiBKWSSErJu5OQwUd4Yj70MAHRUnnkpS7KSorDZEK8KkdcafRU5PSQ4vBa1N94041EVep8oDnaubxKeChTxigVohFoVOmzgsqK1pAvqT0UdFKSAahwTXbHDONyC+jWaQ0vJlFJmTrgTeBwCcQBefA7OuJ9G6Vs6pYmImpWgqDKBdLno47XIcb4zdm0FZkTuclSglkoKQHu1BDtg7PXfE9u0FInrC5ssLIDVJbsBbM9sLYgs1WmJstEta5y+blBNVO10mj8dkY/R9tk2hubtEtRSVEMRelAlSRPSFJczFXkpINK9UP/wibKDWS0rkJ9QgTJfUFgkDgYinyNIkFrXKBYj/ALADjYSC4B3RYkEpdCkgJukKUpF0lSZd8q6acL6pgUl0miSqjtEwRcQFlaJKEDoqVMcSnLKBJV85eYhzg8UVh1ntKVczPsw54kgISu4lQSzFN7EMB6G2tYsEzbcU9NFlKbxUJS0qVdJ/eBqcatnB3fY+vRfaBn3kXhMQuqRcQvnLlGKVLfpZqcsYOmyQ5Y1uqJU5duPFmjATrXpFc0ypfyWyhkqK5aHKgSR0QoEKIbqvCHTdAzC6vlc8zFeko3SDtF26w6sIHASZppEkpc3kqUVByck7jmcT1w6eu8n71MsFMO+ModXpMtPzSEomAG7MZ1BRHpEmpzfjAkmy2qUEpTaipLi8Fy0mv7pABHW8JafwuzW4KWTi7dY98WOpif1uachLbrK0+RioQlgkHHE8SXi91JLz55HqpHeX73jrWDCWGXOsIe4OJ8POKiwihEW2nh05fBX5Yq5amVFeiFgCs9qPSvVUCRgzbos1F0gliksa98UwmATV8a+PtjQ2NIMtohjIZSgFlOAIpDFAi+2JT7GjzSRKbqg1CAeBhWtQS5OBBHtgAJSPm5YUwNKPnBMwVB6oGnKF1JDFmz4RJMmGj/BaAZVzXKixZv7R5YkL6QCjdCqAknjWEZg5xQzcwbYD6e7y98Ui4ZJZEg5mDYhlmsTJMMsapQbjFVpOzBUpQNXT5+6LIiB01DblDvhgZHVy1AzLg6KrpB4pz3xV6I0jLQFIWv5y+skF3JJftLwPLSJGlbxdyq7jQBaWNNjmKvWiz83a5qSPpOOBqPFo5px/0JfDT2DSKEplhSgDzUrHgqDkaRlftEV/eEYOfPK1FRA4DAMGAAjyIoqjoKbZLP1iKfvDziUWlHrJ7RHO4elXGFQUbm2SZU1JC7pHFiDtSQXSd4LxmJltn3p1lkrTNuIUUqmKaa4uOlw2F8MshyytjxWXojuZjE4xcROJtbBYpcsXkBTqH01qWdrC+ot1YtBJL4Rgb6hme2PDNVtV2wbQ2m3mCGSLKVG9kmMIuer1j21iz1T02ZM66okoWLperH6LfGcNR7Bro1yZjzFUogDzi91DT0pp2gHvJjNma4WR9I+6NRqWllzPsp8THQsGUsBOtU8IVKfDpeKYrrcWSlQzbvwg3XOW/NH7Q/lgVSXljc0NYIWCttIYg7amLTRqyrogtt4QJpCWClPHxgjRhu1iGNh+kB0SNg8IrtMTxcRR7xT2FgfGLK2BwOPjSMByhW1Vnkjm1EdJABxrVXshDXZsrbakpQbpAA7HcREvWGUboKw+Px2xw+36ctEx78xQFGBzPZDtB2i+u7MUUr+icndmO/yjPf8ADZaP02emtdDKtCwiW7H0icc6U3xqdUdZU2qVMpdmJYlLvSgcGMTO1eTPF1Mz54AKqXCnoW2Ghh2qFimSLYUlwAg85myS2PAiFHV7NeNJHXbEqnxhE6hAOi54XKSoYKDgwc7x0mTPSHDwOpDKDbD4iJEKyiJa+lwB8fdABiNO6MK7fKUB0cVH7LH2xQ64TRMtcwpyuh+Ar490ajW+0iX0yxcgMSQ/BtlD1Riedck3Xc/GUYzi7spRb7Ikp2Q9Mp4cmaRW7TdE6VEubsTtY9rIhJj0SoITMEepmjYXzhbWFMHKPikeKlPmYLvjYYTpzp1QJMKYEqVEKpdN0WapaW28BERlg4NFAVS07oVjlvMRR+kIMnSevfA4JQoKTikg7qZdcMTNdKPop3+EbLVEfOTPsp8YxdgtXPlMy4UCuJeoLYxstTz87N+ynxMa+jGeB2vNoCEytpKmG0sOyAtGrKpbnPupFprjIC0oBwc+yKjRwuggUFaQIiOCC0LKkFsUljlUeyCLLPKE1FT8Hsjy0egrc8EWPCFQBlqnJCA71w44xgddJImc2+CZoWRtZJSO9Ub8y7wY4B6bYxmnUMqYGwoOtj5Qq6Kg+zJytGInzroFElTOGDpYfmJ6oVp0QhBMxLC656yBTufriGXblS1zEEG+s9Fsas3dSALVNmc2p3u3g+3v2RyrTm3SOx6kUrbJtGWqbLJnIrzZIOfpEgeEdK0MtKpXOyT86qXzhObihGOD0jmlhnlKVCtxQ6SQcU/D9ZjqdglybsuXIfm7hDpU4N4BRBLPeeN9XQenTfs59PyY6tqPo80DalCYtEx7izellywFAQKdGowjSylMC9Yq5VhqxWEpJJMvaMjU0IoYJkTiCUlzdoCaONohwn1TGwmbNYvFMu0zyohKJaR6xJWSK5MkDtMWy539oAFlUpRWCUg0ujxjUaKe26HTMN+apUxQBZ/ov6oFExkNJ2YpKikEByGajcdsdOTYgKdpjyZZksUlIYiM5xtdM0hNLKOWSpgwUG4Vg4S2DbqRY23RKVkqQx2p+MDA8hOWYyIqIz0530zaUVlEEuWMGr1R7zW6vGCua+Gh4Qrh5RqQV6ULdmaHEXTUCDVq2tDLg3EZiAAYTkbIaUpOCQXygu4nG75QyYhOIpuhoYDPk0oGgGYmjH4MW0wbYBmSySQ4G417KwpIiSLjVtDSwDUVYdcbPUlbzJvAeJjJaFtspKAlYutgcvcY0eoVtlqnzkJNboOFGCmNesQ0+jl1PZeaz4S/veyKOQpovdZsEcT7IzvyhKVMSxZ64Nx64awRHBPiSNv9o9syujTFqQxJqCM390MsExx1kdhMIbLfR80lNcd0YXXm0KklUxnSXx2igzjcWY9kVWtMqSuQrnrvNZklgHoC/FoV07BK+jji5sya6lrJKWIqRdDfR2QZYrN67KcZhyH34xVrSErWmWQtIpeAcXXxJwbCD7JMUCHcuXDjb7I9qKTVo+d1HJSakya32YMwoC4pk2ztEbHUS3S25pxKUD0brJF5mBHGMra5TsSWegO+Il2YKUU3gFJS/wBphQcY4/L0XOFrKPT/AOb5EFPZPpP3/TtE2yFSgST0SS4arpbjQbGiC2TFIrdcHAPW9gC++MpyfS502WpUxZ5uWU81eP0nLhwxKcMTGxKEKLrdKkpIKb7DM4GmVDHlo9ecNktt2eySCz45jPriZdslpxUkdcZmcemsguCcdtBD0qO4x0K6KUbLqZpiUMHVwEV9u0qpQZCbv7xgVcwEYpHjDQd8BSikBS7GEjE9phyrOKEhyzPm3XBoSN/VEM6WMzwiNqWC7YP8nGTfHthXKYF4mQgkMVDrLQkUxYbaxVCBVKvUKT1jCG/Jgc4OQoHD464ZNLQwAzIzq26GFJfA/GEFzEUp4xEpJzeGAFMXRiOqB7oLwcsjYeswLLTjQxMsClgEUlo0nJelrXNq/wA0f50RRrQGjQ8mktrVM/hfnRGaOef5Zq9aZoHNgnG93NGflyElRJq7Y1wwZ8Iu9cFtzX3vARnpE9ycezERssGMcBU1YBA2NSI0KZauqPLQHBOeUQTZwvg7QPGJWRlvJLkAikM0nZb0pYNXSeFMKQKJ5pdbEAvk8WU1TiH7EcV0gCJ65aXSFXSQOiGYZYGtYKloamJy7hj1d8T60AptRcABPRChmCyg+zFuqB5rUVjsq3CPV0pXFHh+TCtSQ+YXYb4eqxJXMTfUUgkdJNT2QXovQk6eAU9FLklaqJHn1ReFVnsqei0+cPpfRHxuglNYWSYQeXgn0NbUhJ5taggFmqmo2gQbMm3jeU5OD7shwim0CtRClKSemSb3rHAxdYAkjv8AfHmzioyaR9L48nPTUmPEuFweBVWulKkbImTaFUctEnRRKhiKj3w8y3/vA8yeNvXtieVaBkfjxhCPCkjLqGyBRaSVXbpHf8GJ5+kBkGPhEVlnhSsOl2jfANEyU0FGO3HriQjc8OKNnbCJ2NxFIAB1S64dzQ0in9omUTDAh8QYYEXNbh3QOs7u6CFgAY/HGBJkylC8ADSulQO6BkpqYfdOcepS7nLY0TPBMsES0RoeTsfrMytOa/OiKBfxnGg5PP8AMzHx5r86YhGE/wAsP5R5qkpklIeqgRtcDCKOyTCEB6Fq1oOuL/lDUwk8VeyMrKUCliKMzRqsGMcFpKtIU4D0xOXUYES/QJ4d8eSbMEoABdh8Ujxr10bFivX74Qw2yvfejYNs8zB1rnKYXW2kZtugZUkIIF4OcAaPFjKs5bBoAOfaamJRalKWnnXCVXDgBdKdm0Q2z6xoKSE2WUkjcD7IurelCphp0mZXUzPxqYhlWCSMEJeN9KcYqmjLW8aWo04uiotWkp08AF7vqoDJyyHtieTo1R9IsG6+0jHhFqphhTY3xjEkuW9GbPaeqKnrtql0Xo+BGL3T7Z6bUyUC70UUGQMRm0lRcUGyJJ6HwOGIiNUhlCj0wxjnSo9FJDbrmlPbFhKsZJF8lt3xxhkq6CGxd2giW5O7FoBjp9nTgkH+22A7SQGCRXdBNqmgg0ptxgCXMulxQ7YAQTZLDeqVe3uyiT/DyhTg0hku2Mp26ObGD1TkqDsWyhEu7IedIOUIzS+A4gQLaRdLoxxrlBMpRGJBPZAFDgTn6XdCmvkIYZ20P3+yGXwTQ8YBDFh2y6oYWGQI4RMpbYVaIpqAc264aGCWhQaj8BsiJKGcB23kxOtAGUQJFTWnFoU8EzwMOGfYIv8Ak9H6zM2c3j99O+KKakbeDxe8ngHymb/D/OmM0YT/ACwzlJPRk8VfljDaNtCjevHouwDVxapjZ8qS2TI4q/LGGsq+kA1MT8dcarBjHBpEKpA5dlkUbMbWDNviAWgBDnAdcAWy3KIUhCkhEwEKUQSQ1KVAeuYOES2WkQImzDdmc/MUoVdbEbNng0XVn1htKgzygCGohT7HHTxilRKdg5IGJOZiwktRiIUTaME8kkmzkPUlRxUqpOx+qHTEHEM2eyHpll6MPjjDRJU9SBw6qRojVJE9kLh2G6HzgoJOZ3R5KITTMY1gmZPAb4EAyolr9a9tgv5aproGO2Juef1dzxGsNi2WA98BZ5JWcYsLPMCgAmhG6BkJYUfshyiFF92UAHtsnABlAXnywiKXMSogYbxEbgmmMPQVl7oGeAyhB6JlWQZGmzbHqJSwcwOPxSAlzTRwXGZh6bWreevKFYUw+0CgBY4sSevGIJc/eOGzrgBUxySXZ9uMNHSelWxhBRZo0h9G7XIwwTBUnGApFrKaD47oK+UqWGKQ2DwxOJFPtblgw4Yx5Z17QTEZsdSQRwj2UhVXesMHQVMTRxhAixVx2GJlG6MThhApY7B1QpPoylgkWoihLPllF7qAp7TMbDmvzpjNkfDRoOTxX61M/hH+dMZxMJ/lg3LMpV2zBKmczKbaJjGaPnNdehYCOt656rm3plgTBLuFRcpvO4A9YNGaRyXrB/zSf9o/1I0TMoySRm7MQugqxy2x5b5F0oJxqDuwMbqy6ic2RdnDf0P+UC2rUCYtRV8oTsAuGg244mnZEy7KUlZjgzElyNwg6z2cM6e3dujSp1EmgNz6PwmJZWpM0fXJHBJruxjNWjaOtFFIiS2Tw2ZNu5VjSo1Rmj65JGYKPAu8MXqYtRrMS32S/jGykmUtaBmU2gFwPdDRa3B+PbGn/QX/AFv/AA/5RNL1KA+sD/Y/5RVofNp/TEqfd4Q+UC9e142S9R0n6xvu++IV6jn9sPw++C0Vzw+lAoukY9sRSJ6kOxaNQNTV/th+H3w5Gpygf+6PwnzgtBzw+mZSsHpVeHicRhGlOqJOK0tlQ+cN/Q9eU4N9j/lBaDn0/pmFY7ziMt0eErSMEgRo06lres5LZdEv4x5M1LmZTkna6TCtBzw+maUCqhrwESoCUi6aHbGiRqhNH1qOww2bqZMUXM1PYYOg5ofTNTLKMvGIphuCjgnONV+hi/XRxr5REvUmafrEdhg6Dmh9MuVtirZHiVHInhGk/QOZnMR2Kj1OokwCk1D9cHQc0PpnUzCTUxAsXVPh3vGpTqPO/aS+/wAojXqPaMpkve74fhhSpoiWrF+zLzVvgR15cI0HJsom1zH/AGR/nRE6tQp5+ul9h8otNUNVptknLmTFoUFIKei+N5Jeo3RCMJyTRroUKFAYChQoUAChQoUAChQoUAChQoUAChQoUAChQoUAChQoUAChQoUAChQoUAChQoUAChQoUAChQoUAChQoUAH/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Image result for little girl praying by b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6" descr="Image result for little girl praying by bed"/>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8" descr="Image result for little girl praying by bed"/>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0" descr="Image result for little girl praying by bed"/>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90" name="Picture 22" descr="http://images.christianpost.com/full/66694/bedtime-pra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774" y="7937"/>
            <a:ext cx="3578226" cy="2792413"/>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www.catholicfaith.org.uk/var/storage/images/catholic-faith-centre/catholic-faith-centre-media-library/images/young-man-in-prayer/125836-2-eng-GB/Young-man-in-pray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5773" y="2796540"/>
            <a:ext cx="3576953" cy="2682715"/>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i.huffpost.com/gen/1476444/images/o-BLACK-FAMILY-PRAYING-facebook.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415"/>
          <a:stretch/>
        </p:blipFill>
        <p:spPr bwMode="auto">
          <a:xfrm>
            <a:off x="-4635" y="3474462"/>
            <a:ext cx="5570409" cy="241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373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14351"/>
            <a:ext cx="8382000" cy="4339650"/>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p>
          <a:p>
            <a:r>
              <a:rPr lang="en-US" sz="4000" b="1" i="1" dirty="0">
                <a:solidFill>
                  <a:schemeClr val="accent5">
                    <a:lumMod val="75000"/>
                  </a:schemeClr>
                </a:solidFill>
              </a:rPr>
              <a:t>	</a:t>
            </a:r>
            <a:r>
              <a:rPr lang="en-US" sz="3200" b="1" i="1" dirty="0" smtClean="0">
                <a:solidFill>
                  <a:schemeClr val="accent5">
                    <a:lumMod val="75000"/>
                  </a:schemeClr>
                </a:solidFill>
              </a:rPr>
              <a:t>A sincere, sensible, affectionate pouring out of the soul to God in the name of Christ, for what God hath promised.</a:t>
            </a:r>
          </a:p>
          <a:p>
            <a:r>
              <a:rPr lang="en-US" sz="3200" b="1" i="1" dirty="0" smtClean="0">
                <a:solidFill>
                  <a:schemeClr val="accent5">
                    <a:lumMod val="75000"/>
                  </a:schemeClr>
                </a:solidFill>
              </a:rPr>
              <a:t>			</a:t>
            </a:r>
            <a:r>
              <a:rPr lang="en-US" sz="2800" b="1" i="1" dirty="0" smtClean="0">
                <a:solidFill>
                  <a:schemeClr val="accent5">
                    <a:lumMod val="75000"/>
                  </a:schemeClr>
                </a:solidFill>
              </a:rPr>
              <a:t>--Instruction for the Ignorant</a:t>
            </a:r>
          </a:p>
          <a:p>
            <a:r>
              <a:rPr lang="en-US" sz="2800" b="1" i="1" dirty="0" smtClean="0">
                <a:solidFill>
                  <a:schemeClr val="accent5">
                    <a:lumMod val="75000"/>
                  </a:schemeClr>
                </a:solidFill>
              </a:rPr>
              <a:t>				     </a:t>
            </a:r>
            <a:r>
              <a:rPr lang="en-US" sz="2400" b="1" dirty="0" smtClean="0">
                <a:solidFill>
                  <a:schemeClr val="accent5">
                    <a:lumMod val="75000"/>
                  </a:schemeClr>
                </a:solidFill>
              </a:rPr>
              <a:t>(John Bunyan, 1675)</a:t>
            </a:r>
            <a:endParaRPr lang="en-US" sz="3200" b="1" i="1" dirty="0" smtClean="0">
              <a:solidFill>
                <a:schemeClr val="accent5">
                  <a:lumMod val="75000"/>
                </a:schemeClr>
              </a:solidFill>
            </a:endParaRPr>
          </a:p>
          <a:p>
            <a:endParaRPr lang="en-US" sz="3200" b="1" i="1" dirty="0" smtClean="0">
              <a:solidFill>
                <a:schemeClr val="accent5">
                  <a:lumMod val="75000"/>
                </a:schemeClr>
              </a:solidFill>
            </a:endParaRPr>
          </a:p>
          <a:p>
            <a:endParaRPr lang="en-US" sz="4000" b="1" i="1" dirty="0">
              <a:solidFill>
                <a:schemeClr val="accent5">
                  <a:lumMod val="75000"/>
                </a:schemeClr>
              </a:solidFill>
            </a:endParaRPr>
          </a:p>
        </p:txBody>
      </p:sp>
    </p:spTree>
    <p:extLst>
      <p:ext uri="{BB962C8B-B14F-4D97-AF65-F5344CB8AC3E}">
        <p14:creationId xmlns:p14="http://schemas.microsoft.com/office/powerpoint/2010/main" val="2173699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8829"/>
            <a:ext cx="8382000" cy="4401205"/>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r>
              <a:rPr lang="en-US" sz="3200" b="1" i="1" dirty="0" smtClean="0">
                <a:solidFill>
                  <a:schemeClr val="accent5">
                    <a:lumMod val="75000"/>
                  </a:schemeClr>
                </a:solidFill>
              </a:rPr>
              <a:t>Prayer is an offering up of our desires unto God, for things agreeable to His will, in the name of Christ, with confession of our sins, and thankful acknowledgment of His mercies. </a:t>
            </a:r>
            <a:endParaRPr lang="en-US" sz="4000" b="1" i="1" dirty="0" smtClean="0"/>
          </a:p>
          <a:p>
            <a:r>
              <a:rPr lang="en-US" sz="4000" b="1" i="1" dirty="0">
                <a:solidFill>
                  <a:schemeClr val="accent5">
                    <a:lumMod val="75000"/>
                  </a:schemeClr>
                </a:solidFill>
              </a:rPr>
              <a:t>	</a:t>
            </a:r>
            <a:r>
              <a:rPr lang="en-US" sz="3200" b="1" i="1" dirty="0" smtClean="0">
                <a:solidFill>
                  <a:schemeClr val="accent5">
                    <a:lumMod val="75000"/>
                  </a:schemeClr>
                </a:solidFill>
              </a:rPr>
              <a:t>A sincere, sensible, affectionate pouring out of the soul to God in the name of Christ, for what God hath promised.</a:t>
            </a:r>
            <a:endParaRPr lang="en-US" sz="3600" b="1" i="1" dirty="0" smtClean="0">
              <a:solidFill>
                <a:schemeClr val="accent5">
                  <a:lumMod val="75000"/>
                </a:schemeClr>
              </a:solidFill>
            </a:endParaRPr>
          </a:p>
          <a:p>
            <a:endParaRPr lang="en-US" sz="4000" b="1" i="1" dirty="0">
              <a:solidFill>
                <a:schemeClr val="accent5">
                  <a:lumMod val="75000"/>
                </a:schemeClr>
              </a:solidFill>
            </a:endParaRPr>
          </a:p>
        </p:txBody>
      </p:sp>
    </p:spTree>
    <p:extLst>
      <p:ext uri="{BB962C8B-B14F-4D97-AF65-F5344CB8AC3E}">
        <p14:creationId xmlns:p14="http://schemas.microsoft.com/office/powerpoint/2010/main" val="1471003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8829"/>
            <a:ext cx="8382000" cy="4401205"/>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r>
              <a:rPr lang="en-US" sz="3200" b="1" i="1" dirty="0" smtClean="0">
                <a:solidFill>
                  <a:schemeClr val="accent5">
                    <a:lumMod val="75000"/>
                  </a:schemeClr>
                </a:solidFill>
              </a:rPr>
              <a:t>Prayer is an offering up of our desires unto God, for things agreeable to His will, </a:t>
            </a:r>
            <a:r>
              <a:rPr lang="en-US" sz="3200" b="1" i="1" u="sng" dirty="0" smtClean="0">
                <a:solidFill>
                  <a:schemeClr val="accent2"/>
                </a:solidFill>
              </a:rPr>
              <a:t>in the name of Christ</a:t>
            </a:r>
            <a:r>
              <a:rPr lang="en-US" sz="3200" b="1" i="1" dirty="0" smtClean="0">
                <a:solidFill>
                  <a:schemeClr val="accent5">
                    <a:lumMod val="75000"/>
                  </a:schemeClr>
                </a:solidFill>
              </a:rPr>
              <a:t>, with confession of our sins, and thankful acknowledgment of His mercies. </a:t>
            </a:r>
            <a:endParaRPr lang="en-US" sz="4000" b="1" i="1" dirty="0" smtClean="0"/>
          </a:p>
          <a:p>
            <a:r>
              <a:rPr lang="en-US" sz="4000" b="1" i="1" dirty="0">
                <a:solidFill>
                  <a:schemeClr val="accent5">
                    <a:lumMod val="75000"/>
                  </a:schemeClr>
                </a:solidFill>
              </a:rPr>
              <a:t>	</a:t>
            </a:r>
            <a:r>
              <a:rPr lang="en-US" sz="3200" b="1" i="1" dirty="0" smtClean="0">
                <a:solidFill>
                  <a:schemeClr val="accent5">
                    <a:lumMod val="75000"/>
                  </a:schemeClr>
                </a:solidFill>
              </a:rPr>
              <a:t>A sincere, sensible, affectionate pouring out of the soul to God </a:t>
            </a:r>
            <a:r>
              <a:rPr lang="en-US" sz="3200" b="1" i="1" u="sng" dirty="0" smtClean="0">
                <a:solidFill>
                  <a:schemeClr val="accent2"/>
                </a:solidFill>
              </a:rPr>
              <a:t>in the name of Christ</a:t>
            </a:r>
            <a:r>
              <a:rPr lang="en-US" sz="3200" b="1" i="1" dirty="0" smtClean="0">
                <a:solidFill>
                  <a:schemeClr val="accent5">
                    <a:lumMod val="75000"/>
                  </a:schemeClr>
                </a:solidFill>
              </a:rPr>
              <a:t>, for what God hath promised.</a:t>
            </a:r>
            <a:endParaRPr lang="en-US" sz="3600" b="1" i="1" dirty="0" smtClean="0">
              <a:solidFill>
                <a:schemeClr val="accent5">
                  <a:lumMod val="75000"/>
                </a:schemeClr>
              </a:solidFill>
            </a:endParaRPr>
          </a:p>
          <a:p>
            <a:endParaRPr lang="en-US" sz="4000" b="1" i="1" dirty="0">
              <a:solidFill>
                <a:schemeClr val="accent5">
                  <a:lumMod val="75000"/>
                </a:schemeClr>
              </a:solidFill>
            </a:endParaRPr>
          </a:p>
        </p:txBody>
      </p:sp>
    </p:spTree>
    <p:extLst>
      <p:ext uri="{BB962C8B-B14F-4D97-AF65-F5344CB8AC3E}">
        <p14:creationId xmlns:p14="http://schemas.microsoft.com/office/powerpoint/2010/main" val="2258845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8829"/>
            <a:ext cx="8382000" cy="4401205"/>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r>
              <a:rPr lang="en-US" sz="3200" b="1" i="1" dirty="0" smtClean="0">
                <a:solidFill>
                  <a:schemeClr val="accent5">
                    <a:lumMod val="75000"/>
                  </a:schemeClr>
                </a:solidFill>
              </a:rPr>
              <a:t>Prayer is an offering up of our desires unto God, </a:t>
            </a:r>
            <a:r>
              <a:rPr lang="en-US" sz="3200" b="1" i="1" u="sng" dirty="0" smtClean="0">
                <a:solidFill>
                  <a:schemeClr val="accent2"/>
                </a:solidFill>
              </a:rPr>
              <a:t>for things agreeable to His will</a:t>
            </a:r>
            <a:r>
              <a:rPr lang="en-US" sz="3200" b="1" i="1" dirty="0" smtClean="0">
                <a:solidFill>
                  <a:schemeClr val="accent5">
                    <a:lumMod val="75000"/>
                  </a:schemeClr>
                </a:solidFill>
              </a:rPr>
              <a:t>, in the name of Christ, with confession of our sins, and thankful acknowledgment of His mercies. </a:t>
            </a:r>
            <a:endParaRPr lang="en-US" sz="4000" b="1" i="1" dirty="0" smtClean="0"/>
          </a:p>
          <a:p>
            <a:r>
              <a:rPr lang="en-US" sz="4000" b="1" i="1" dirty="0">
                <a:solidFill>
                  <a:schemeClr val="accent5">
                    <a:lumMod val="75000"/>
                  </a:schemeClr>
                </a:solidFill>
              </a:rPr>
              <a:t>	</a:t>
            </a:r>
            <a:r>
              <a:rPr lang="en-US" sz="3200" b="1" i="1" dirty="0" smtClean="0">
                <a:solidFill>
                  <a:schemeClr val="accent5">
                    <a:lumMod val="75000"/>
                  </a:schemeClr>
                </a:solidFill>
              </a:rPr>
              <a:t>A sincere, sensible, affectionate pouring out of the soul to God in the name of Christ, </a:t>
            </a:r>
            <a:r>
              <a:rPr lang="en-US" sz="3200" b="1" i="1" u="sng" dirty="0" smtClean="0">
                <a:solidFill>
                  <a:schemeClr val="accent2"/>
                </a:solidFill>
              </a:rPr>
              <a:t>for what God hath promised</a:t>
            </a:r>
            <a:r>
              <a:rPr lang="en-US" sz="3200" b="1" i="1" dirty="0" smtClean="0">
                <a:solidFill>
                  <a:schemeClr val="accent5">
                    <a:lumMod val="75000"/>
                  </a:schemeClr>
                </a:solidFill>
              </a:rPr>
              <a:t>.</a:t>
            </a:r>
            <a:endParaRPr lang="en-US" sz="3600" b="1" i="1" dirty="0" smtClean="0">
              <a:solidFill>
                <a:schemeClr val="accent5">
                  <a:lumMod val="75000"/>
                </a:schemeClr>
              </a:solidFill>
            </a:endParaRPr>
          </a:p>
          <a:p>
            <a:endParaRPr lang="en-US" sz="4000" b="1" i="1" dirty="0">
              <a:solidFill>
                <a:schemeClr val="accent5">
                  <a:lumMod val="75000"/>
                </a:schemeClr>
              </a:solidFill>
            </a:endParaRPr>
          </a:p>
        </p:txBody>
      </p:sp>
    </p:spTree>
    <p:extLst>
      <p:ext uri="{BB962C8B-B14F-4D97-AF65-F5344CB8AC3E}">
        <p14:creationId xmlns:p14="http://schemas.microsoft.com/office/powerpoint/2010/main" val="2258845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8829"/>
            <a:ext cx="8382000" cy="4401205"/>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r>
              <a:rPr lang="en-US" sz="3200" b="1" i="1" dirty="0" smtClean="0">
                <a:solidFill>
                  <a:schemeClr val="accent5">
                    <a:lumMod val="75000"/>
                  </a:schemeClr>
                </a:solidFill>
              </a:rPr>
              <a:t>Prayer is an offering up of our desires unto God, </a:t>
            </a:r>
            <a:r>
              <a:rPr lang="en-US" sz="3200" b="1" i="1" u="sng" dirty="0" smtClean="0">
                <a:solidFill>
                  <a:schemeClr val="accent2"/>
                </a:solidFill>
              </a:rPr>
              <a:t>for things agreeable to His will</a:t>
            </a:r>
            <a:r>
              <a:rPr lang="en-US" sz="3200" b="1" i="1" dirty="0" smtClean="0">
                <a:solidFill>
                  <a:schemeClr val="accent5">
                    <a:lumMod val="75000"/>
                  </a:schemeClr>
                </a:solidFill>
              </a:rPr>
              <a:t>, </a:t>
            </a:r>
            <a:r>
              <a:rPr lang="en-US" sz="3200" b="1" i="1" u="sng" dirty="0" smtClean="0">
                <a:solidFill>
                  <a:srgbClr val="C00000"/>
                </a:solidFill>
              </a:rPr>
              <a:t>in the name of Christ</a:t>
            </a:r>
            <a:r>
              <a:rPr lang="en-US" sz="3200" b="1" i="1" dirty="0" smtClean="0">
                <a:solidFill>
                  <a:schemeClr val="accent5">
                    <a:lumMod val="75000"/>
                  </a:schemeClr>
                </a:solidFill>
              </a:rPr>
              <a:t>, with confession of our sins, and thankful acknowledgment of His mercies. </a:t>
            </a:r>
            <a:endParaRPr lang="en-US" sz="4000" b="1" i="1" dirty="0" smtClean="0"/>
          </a:p>
          <a:p>
            <a:r>
              <a:rPr lang="en-US" sz="4000" b="1" i="1" dirty="0">
                <a:solidFill>
                  <a:schemeClr val="accent5">
                    <a:lumMod val="75000"/>
                  </a:schemeClr>
                </a:solidFill>
              </a:rPr>
              <a:t>	</a:t>
            </a:r>
            <a:r>
              <a:rPr lang="en-US" sz="3200" b="1" i="1" dirty="0" smtClean="0">
                <a:solidFill>
                  <a:schemeClr val="accent5">
                    <a:lumMod val="75000"/>
                  </a:schemeClr>
                </a:solidFill>
              </a:rPr>
              <a:t>A sincere, sensible, affectionate pouring out of the soul to God </a:t>
            </a:r>
            <a:r>
              <a:rPr lang="en-US" sz="3200" b="1" i="1" u="sng" dirty="0" smtClean="0">
                <a:solidFill>
                  <a:srgbClr val="C00000"/>
                </a:solidFill>
              </a:rPr>
              <a:t>in the name of Christ</a:t>
            </a:r>
            <a:r>
              <a:rPr lang="en-US" sz="3200" b="1" i="1" dirty="0" smtClean="0">
                <a:solidFill>
                  <a:schemeClr val="accent5">
                    <a:lumMod val="75000"/>
                  </a:schemeClr>
                </a:solidFill>
              </a:rPr>
              <a:t>, </a:t>
            </a:r>
            <a:r>
              <a:rPr lang="en-US" sz="3200" b="1" i="1" u="sng" dirty="0" smtClean="0">
                <a:solidFill>
                  <a:schemeClr val="accent2"/>
                </a:solidFill>
              </a:rPr>
              <a:t>for what God hath promised</a:t>
            </a:r>
            <a:r>
              <a:rPr lang="en-US" sz="3200" b="1" i="1" dirty="0" smtClean="0">
                <a:solidFill>
                  <a:schemeClr val="accent5">
                    <a:lumMod val="75000"/>
                  </a:schemeClr>
                </a:solidFill>
              </a:rPr>
              <a:t>.</a:t>
            </a:r>
            <a:endParaRPr lang="en-US" sz="3600" b="1" i="1" dirty="0" smtClean="0">
              <a:solidFill>
                <a:schemeClr val="accent5">
                  <a:lumMod val="75000"/>
                </a:schemeClr>
              </a:solidFill>
            </a:endParaRPr>
          </a:p>
          <a:p>
            <a:endParaRPr lang="en-US" sz="4000" b="1" i="1" dirty="0">
              <a:solidFill>
                <a:schemeClr val="accent5">
                  <a:lumMod val="75000"/>
                </a:schemeClr>
              </a:solidFill>
            </a:endParaRPr>
          </a:p>
        </p:txBody>
      </p:sp>
    </p:spTree>
    <p:extLst>
      <p:ext uri="{BB962C8B-B14F-4D97-AF65-F5344CB8AC3E}">
        <p14:creationId xmlns:p14="http://schemas.microsoft.com/office/powerpoint/2010/main" val="3591570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7150"/>
            <a:ext cx="8382000" cy="5139869"/>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3200" b="1" dirty="0" smtClean="0">
                <a:solidFill>
                  <a:schemeClr val="accent5">
                    <a:lumMod val="75000"/>
                  </a:schemeClr>
                </a:solidFill>
              </a:rPr>
              <a:t>Q</a:t>
            </a:r>
            <a:r>
              <a:rPr lang="en-US" sz="3200" b="1" dirty="0">
                <a:solidFill>
                  <a:schemeClr val="accent5">
                    <a:lumMod val="75000"/>
                  </a:schemeClr>
                </a:solidFill>
              </a:rPr>
              <a:t>. What is prayer</a:t>
            </a:r>
            <a:r>
              <a:rPr lang="en-US" sz="3200" b="1" dirty="0" smtClean="0">
                <a:solidFill>
                  <a:schemeClr val="accent5">
                    <a:lumMod val="75000"/>
                  </a:schemeClr>
                </a:solidFill>
              </a:rPr>
              <a:t>?</a:t>
            </a:r>
          </a:p>
          <a:p>
            <a:r>
              <a:rPr lang="en-US" sz="3200" b="1" dirty="0">
                <a:solidFill>
                  <a:schemeClr val="accent5">
                    <a:lumMod val="75000"/>
                  </a:schemeClr>
                </a:solidFill>
              </a:rPr>
              <a:t> </a:t>
            </a:r>
            <a:r>
              <a:rPr lang="en-US" sz="3200" b="1" dirty="0" smtClean="0">
                <a:solidFill>
                  <a:schemeClr val="accent5">
                    <a:lumMod val="75000"/>
                  </a:schemeClr>
                </a:solidFill>
              </a:rPr>
              <a:t/>
            </a:r>
            <a:br>
              <a:rPr lang="en-US" sz="3200" b="1" dirty="0" smtClean="0">
                <a:solidFill>
                  <a:schemeClr val="accent5">
                    <a:lumMod val="75000"/>
                  </a:schemeClr>
                </a:solidFill>
              </a:rPr>
            </a:br>
            <a:r>
              <a:rPr lang="en-US" sz="3200" b="1" dirty="0">
                <a:solidFill>
                  <a:schemeClr val="accent5">
                    <a:lumMod val="75000"/>
                  </a:schemeClr>
                </a:solidFill>
              </a:rPr>
              <a:t>A. Prayer is an offering up our desires to </a:t>
            </a:r>
            <a:r>
              <a:rPr lang="en-US" sz="3200" b="1" dirty="0" smtClean="0">
                <a:solidFill>
                  <a:schemeClr val="accent5">
                    <a:lumMod val="75000"/>
                  </a:schemeClr>
                </a:solidFill>
              </a:rPr>
              <a:t>God, </a:t>
            </a:r>
            <a:r>
              <a:rPr lang="en-US" sz="3200" b="1" dirty="0">
                <a:solidFill>
                  <a:schemeClr val="accent5">
                    <a:lumMod val="75000"/>
                  </a:schemeClr>
                </a:solidFill>
              </a:rPr>
              <a:t>by the assistance of the Holy </a:t>
            </a:r>
            <a:r>
              <a:rPr lang="en-US" sz="3200" b="1" dirty="0" smtClean="0">
                <a:solidFill>
                  <a:schemeClr val="accent5">
                    <a:lumMod val="75000"/>
                  </a:schemeClr>
                </a:solidFill>
              </a:rPr>
              <a:t>Spirit, </a:t>
            </a:r>
            <a:r>
              <a:rPr lang="en-US" sz="3200" b="1" dirty="0">
                <a:solidFill>
                  <a:schemeClr val="accent5">
                    <a:lumMod val="75000"/>
                  </a:schemeClr>
                </a:solidFill>
              </a:rPr>
              <a:t>for things agreeable to his </a:t>
            </a:r>
            <a:r>
              <a:rPr lang="en-US" sz="3200" b="1" dirty="0" smtClean="0">
                <a:solidFill>
                  <a:schemeClr val="accent5">
                    <a:lumMod val="75000"/>
                  </a:schemeClr>
                </a:solidFill>
              </a:rPr>
              <a:t>will, </a:t>
            </a:r>
            <a:r>
              <a:rPr lang="en-US" sz="3200" b="1" dirty="0">
                <a:solidFill>
                  <a:schemeClr val="accent5">
                    <a:lumMod val="75000"/>
                  </a:schemeClr>
                </a:solidFill>
              </a:rPr>
              <a:t>in the name of </a:t>
            </a:r>
            <a:r>
              <a:rPr lang="en-US" sz="3200" b="1" dirty="0" smtClean="0">
                <a:solidFill>
                  <a:schemeClr val="accent5">
                    <a:lumMod val="75000"/>
                  </a:schemeClr>
                </a:solidFill>
              </a:rPr>
              <a:t>Christ, believing, </a:t>
            </a:r>
            <a:r>
              <a:rPr lang="en-US" sz="3200" b="1" dirty="0">
                <a:solidFill>
                  <a:schemeClr val="accent5">
                    <a:lumMod val="75000"/>
                  </a:schemeClr>
                </a:solidFill>
              </a:rPr>
              <a:t>with confession of our </a:t>
            </a:r>
            <a:r>
              <a:rPr lang="en-US" sz="3200" b="1" dirty="0" smtClean="0">
                <a:solidFill>
                  <a:schemeClr val="accent5">
                    <a:lumMod val="75000"/>
                  </a:schemeClr>
                </a:solidFill>
              </a:rPr>
              <a:t>sins, </a:t>
            </a:r>
            <a:r>
              <a:rPr lang="en-US" sz="3200" b="1" dirty="0">
                <a:solidFill>
                  <a:schemeClr val="accent5">
                    <a:lumMod val="75000"/>
                  </a:schemeClr>
                </a:solidFill>
              </a:rPr>
              <a:t>and thankful acknowledgments of his </a:t>
            </a:r>
            <a:r>
              <a:rPr lang="en-US" sz="3200" b="1" dirty="0" smtClean="0">
                <a:solidFill>
                  <a:schemeClr val="accent5">
                    <a:lumMod val="75000"/>
                  </a:schemeClr>
                </a:solidFill>
              </a:rPr>
              <a:t>mercies.</a:t>
            </a:r>
          </a:p>
          <a:p>
            <a:r>
              <a:rPr lang="en-US" sz="3200" b="1" i="1" dirty="0">
                <a:solidFill>
                  <a:schemeClr val="accent5">
                    <a:lumMod val="75000"/>
                  </a:schemeClr>
                </a:solidFill>
              </a:rPr>
              <a:t>	</a:t>
            </a:r>
            <a:endParaRPr lang="en-US" sz="2800" b="1" i="1" dirty="0" smtClean="0">
              <a:solidFill>
                <a:schemeClr val="accent5">
                  <a:lumMod val="75000"/>
                </a:schemeClr>
              </a:solidFill>
            </a:endParaRPr>
          </a:p>
          <a:p>
            <a:r>
              <a:rPr lang="en-US" sz="2800" b="1" i="1" dirty="0">
                <a:solidFill>
                  <a:schemeClr val="accent5">
                    <a:lumMod val="75000"/>
                  </a:schemeClr>
                </a:solidFill>
              </a:rPr>
              <a:t>	</a:t>
            </a:r>
            <a:r>
              <a:rPr lang="en-US" sz="2800" b="1" i="1" dirty="0" smtClean="0">
                <a:solidFill>
                  <a:schemeClr val="accent5">
                    <a:lumMod val="75000"/>
                  </a:schemeClr>
                </a:solidFill>
              </a:rPr>
              <a:t>	</a:t>
            </a:r>
            <a:r>
              <a:rPr lang="en-US" sz="2800" b="1" i="1" dirty="0" smtClean="0"/>
              <a:t>--The Charleston Association </a:t>
            </a:r>
            <a:r>
              <a:rPr lang="en-US" sz="2800" b="1" dirty="0" smtClean="0"/>
              <a:t>(1813)</a:t>
            </a:r>
            <a:r>
              <a:rPr lang="en-US" sz="3200" b="1" i="1" dirty="0" smtClean="0"/>
              <a:t> </a:t>
            </a:r>
            <a:endParaRPr lang="en-US" sz="3600" b="1" i="1" dirty="0" smtClean="0"/>
          </a:p>
          <a:p>
            <a:endParaRPr lang="en-US" sz="4000" b="1" i="1" dirty="0">
              <a:solidFill>
                <a:schemeClr val="accent5">
                  <a:lumMod val="75000"/>
                </a:schemeClr>
              </a:solidFill>
            </a:endParaRPr>
          </a:p>
        </p:txBody>
      </p:sp>
    </p:spTree>
    <p:extLst>
      <p:ext uri="{BB962C8B-B14F-4D97-AF65-F5344CB8AC3E}">
        <p14:creationId xmlns:p14="http://schemas.microsoft.com/office/powerpoint/2010/main" val="4001475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7150"/>
            <a:ext cx="8382000" cy="5139869"/>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3200" b="1" dirty="0" smtClean="0">
                <a:solidFill>
                  <a:schemeClr val="accent5">
                    <a:lumMod val="75000"/>
                  </a:schemeClr>
                </a:solidFill>
              </a:rPr>
              <a:t>Q</a:t>
            </a:r>
            <a:r>
              <a:rPr lang="en-US" sz="3200" b="1" dirty="0">
                <a:solidFill>
                  <a:schemeClr val="accent5">
                    <a:lumMod val="75000"/>
                  </a:schemeClr>
                </a:solidFill>
              </a:rPr>
              <a:t>. What is prayer</a:t>
            </a:r>
            <a:r>
              <a:rPr lang="en-US" sz="3200" b="1" dirty="0" smtClean="0">
                <a:solidFill>
                  <a:schemeClr val="accent5">
                    <a:lumMod val="75000"/>
                  </a:schemeClr>
                </a:solidFill>
              </a:rPr>
              <a:t>?</a:t>
            </a:r>
          </a:p>
          <a:p>
            <a:r>
              <a:rPr lang="en-US" sz="3200" b="1" dirty="0">
                <a:solidFill>
                  <a:schemeClr val="accent5">
                    <a:lumMod val="75000"/>
                  </a:schemeClr>
                </a:solidFill>
              </a:rPr>
              <a:t> </a:t>
            </a:r>
            <a:r>
              <a:rPr lang="en-US" sz="3200" b="1" dirty="0" smtClean="0">
                <a:solidFill>
                  <a:schemeClr val="accent5">
                    <a:lumMod val="75000"/>
                  </a:schemeClr>
                </a:solidFill>
              </a:rPr>
              <a:t/>
            </a:r>
            <a:br>
              <a:rPr lang="en-US" sz="3200" b="1" dirty="0" smtClean="0">
                <a:solidFill>
                  <a:schemeClr val="accent5">
                    <a:lumMod val="75000"/>
                  </a:schemeClr>
                </a:solidFill>
              </a:rPr>
            </a:br>
            <a:r>
              <a:rPr lang="en-US" sz="3200" b="1" dirty="0">
                <a:solidFill>
                  <a:schemeClr val="accent5">
                    <a:lumMod val="75000"/>
                  </a:schemeClr>
                </a:solidFill>
              </a:rPr>
              <a:t>A. Prayer is an offering up our desires to </a:t>
            </a:r>
            <a:r>
              <a:rPr lang="en-US" sz="3200" b="1" dirty="0" smtClean="0">
                <a:solidFill>
                  <a:schemeClr val="accent5">
                    <a:lumMod val="75000"/>
                  </a:schemeClr>
                </a:solidFill>
              </a:rPr>
              <a:t>God, </a:t>
            </a:r>
            <a:r>
              <a:rPr lang="en-US" sz="3200" b="1" u="sng" dirty="0">
                <a:solidFill>
                  <a:srgbClr val="C00000"/>
                </a:solidFill>
              </a:rPr>
              <a:t>by the assistance of the Holy </a:t>
            </a:r>
            <a:r>
              <a:rPr lang="en-US" sz="3200" b="1" u="sng" dirty="0" smtClean="0">
                <a:solidFill>
                  <a:srgbClr val="C00000"/>
                </a:solidFill>
              </a:rPr>
              <a:t>Spirit</a:t>
            </a:r>
            <a:r>
              <a:rPr lang="en-US" sz="3200" b="1" dirty="0" smtClean="0">
                <a:solidFill>
                  <a:schemeClr val="accent5">
                    <a:lumMod val="75000"/>
                  </a:schemeClr>
                </a:solidFill>
              </a:rPr>
              <a:t>, </a:t>
            </a:r>
            <a:r>
              <a:rPr lang="en-US" sz="3200" b="1" dirty="0">
                <a:solidFill>
                  <a:schemeClr val="accent5">
                    <a:lumMod val="75000"/>
                  </a:schemeClr>
                </a:solidFill>
              </a:rPr>
              <a:t>for things agreeable to his </a:t>
            </a:r>
            <a:r>
              <a:rPr lang="en-US" sz="3200" b="1" dirty="0" smtClean="0">
                <a:solidFill>
                  <a:schemeClr val="accent5">
                    <a:lumMod val="75000"/>
                  </a:schemeClr>
                </a:solidFill>
              </a:rPr>
              <a:t>will, </a:t>
            </a:r>
            <a:r>
              <a:rPr lang="en-US" sz="3200" b="1" dirty="0">
                <a:solidFill>
                  <a:schemeClr val="accent5">
                    <a:lumMod val="75000"/>
                  </a:schemeClr>
                </a:solidFill>
              </a:rPr>
              <a:t>in the name of </a:t>
            </a:r>
            <a:r>
              <a:rPr lang="en-US" sz="3200" b="1" dirty="0" smtClean="0">
                <a:solidFill>
                  <a:schemeClr val="accent5">
                    <a:lumMod val="75000"/>
                  </a:schemeClr>
                </a:solidFill>
              </a:rPr>
              <a:t>Christ, believing, </a:t>
            </a:r>
            <a:r>
              <a:rPr lang="en-US" sz="3200" b="1" dirty="0">
                <a:solidFill>
                  <a:schemeClr val="accent5">
                    <a:lumMod val="75000"/>
                  </a:schemeClr>
                </a:solidFill>
              </a:rPr>
              <a:t>with confession of our </a:t>
            </a:r>
            <a:r>
              <a:rPr lang="en-US" sz="3200" b="1" dirty="0" smtClean="0">
                <a:solidFill>
                  <a:schemeClr val="accent5">
                    <a:lumMod val="75000"/>
                  </a:schemeClr>
                </a:solidFill>
              </a:rPr>
              <a:t>sins, </a:t>
            </a:r>
            <a:r>
              <a:rPr lang="en-US" sz="3200" b="1" dirty="0">
                <a:solidFill>
                  <a:schemeClr val="accent5">
                    <a:lumMod val="75000"/>
                  </a:schemeClr>
                </a:solidFill>
              </a:rPr>
              <a:t>and thankful acknowledgments of his </a:t>
            </a:r>
            <a:r>
              <a:rPr lang="en-US" sz="3200" b="1" dirty="0" smtClean="0">
                <a:solidFill>
                  <a:schemeClr val="accent5">
                    <a:lumMod val="75000"/>
                  </a:schemeClr>
                </a:solidFill>
              </a:rPr>
              <a:t>mercies.</a:t>
            </a:r>
          </a:p>
          <a:p>
            <a:r>
              <a:rPr lang="en-US" sz="3200" b="1" i="1" dirty="0">
                <a:solidFill>
                  <a:schemeClr val="accent5">
                    <a:lumMod val="75000"/>
                  </a:schemeClr>
                </a:solidFill>
              </a:rPr>
              <a:t>	</a:t>
            </a:r>
            <a:endParaRPr lang="en-US" sz="2800" b="1" i="1" dirty="0" smtClean="0">
              <a:solidFill>
                <a:schemeClr val="accent5">
                  <a:lumMod val="75000"/>
                </a:schemeClr>
              </a:solidFill>
            </a:endParaRPr>
          </a:p>
          <a:p>
            <a:r>
              <a:rPr lang="en-US" sz="2800" b="1" i="1" dirty="0">
                <a:solidFill>
                  <a:schemeClr val="accent5">
                    <a:lumMod val="75000"/>
                  </a:schemeClr>
                </a:solidFill>
              </a:rPr>
              <a:t>	</a:t>
            </a:r>
            <a:r>
              <a:rPr lang="en-US" sz="2800" b="1" i="1" dirty="0" smtClean="0">
                <a:solidFill>
                  <a:schemeClr val="accent5">
                    <a:lumMod val="75000"/>
                  </a:schemeClr>
                </a:solidFill>
              </a:rPr>
              <a:t>	</a:t>
            </a:r>
            <a:r>
              <a:rPr lang="en-US" sz="2800" b="1" i="1" dirty="0" smtClean="0"/>
              <a:t>--The Charleston Association </a:t>
            </a:r>
            <a:r>
              <a:rPr lang="en-US" sz="2800" b="1" dirty="0" smtClean="0"/>
              <a:t>(1813)</a:t>
            </a:r>
            <a:r>
              <a:rPr lang="en-US" sz="3200" b="1" i="1" dirty="0" smtClean="0"/>
              <a:t> </a:t>
            </a:r>
            <a:endParaRPr lang="en-US" sz="3600" b="1" i="1" dirty="0" smtClean="0"/>
          </a:p>
          <a:p>
            <a:endParaRPr lang="en-US" sz="4000" b="1" i="1" dirty="0">
              <a:solidFill>
                <a:schemeClr val="accent5">
                  <a:lumMod val="75000"/>
                </a:schemeClr>
              </a:solidFill>
            </a:endParaRPr>
          </a:p>
        </p:txBody>
      </p:sp>
    </p:spTree>
    <p:extLst>
      <p:ext uri="{BB962C8B-B14F-4D97-AF65-F5344CB8AC3E}">
        <p14:creationId xmlns:p14="http://schemas.microsoft.com/office/powerpoint/2010/main" val="3204350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14351"/>
            <a:ext cx="8382000" cy="3170099"/>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p>
          <a:p>
            <a:r>
              <a:rPr lang="en-US" sz="4000" b="1" i="1" dirty="0">
                <a:solidFill>
                  <a:schemeClr val="accent5">
                    <a:lumMod val="75000"/>
                  </a:schemeClr>
                </a:solidFill>
              </a:rPr>
              <a:t>	</a:t>
            </a:r>
            <a:r>
              <a:rPr lang="en-US" sz="4000" b="1" i="1" dirty="0" smtClean="0">
                <a:solidFill>
                  <a:schemeClr val="accent5">
                    <a:lumMod val="75000"/>
                  </a:schemeClr>
                </a:solidFill>
              </a:rPr>
              <a:t>Prayer is an offering up of our desires unto God, for things agreeable to His will, </a:t>
            </a:r>
          </a:p>
          <a:p>
            <a:endParaRPr lang="en-US" sz="4000" b="1" i="1" dirty="0">
              <a:solidFill>
                <a:schemeClr val="accent5">
                  <a:lumMod val="75000"/>
                </a:schemeClr>
              </a:solidFill>
            </a:endParaRPr>
          </a:p>
        </p:txBody>
      </p:sp>
    </p:spTree>
    <p:extLst>
      <p:ext uri="{BB962C8B-B14F-4D97-AF65-F5344CB8AC3E}">
        <p14:creationId xmlns:p14="http://schemas.microsoft.com/office/powerpoint/2010/main" val="2665605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7150"/>
            <a:ext cx="8382000" cy="5139869"/>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3200" b="1" dirty="0" smtClean="0">
                <a:solidFill>
                  <a:schemeClr val="accent5">
                    <a:lumMod val="75000"/>
                  </a:schemeClr>
                </a:solidFill>
              </a:rPr>
              <a:t>Q</a:t>
            </a:r>
            <a:r>
              <a:rPr lang="en-US" sz="3200" b="1" dirty="0">
                <a:solidFill>
                  <a:schemeClr val="accent5">
                    <a:lumMod val="75000"/>
                  </a:schemeClr>
                </a:solidFill>
              </a:rPr>
              <a:t>. What is prayer</a:t>
            </a:r>
            <a:r>
              <a:rPr lang="en-US" sz="3200" b="1" dirty="0" smtClean="0">
                <a:solidFill>
                  <a:schemeClr val="accent5">
                    <a:lumMod val="75000"/>
                  </a:schemeClr>
                </a:solidFill>
              </a:rPr>
              <a:t>?</a:t>
            </a:r>
          </a:p>
          <a:p>
            <a:r>
              <a:rPr lang="en-US" sz="3200" b="1" dirty="0">
                <a:solidFill>
                  <a:schemeClr val="accent5">
                    <a:lumMod val="75000"/>
                  </a:schemeClr>
                </a:solidFill>
              </a:rPr>
              <a:t> </a:t>
            </a:r>
            <a:r>
              <a:rPr lang="en-US" sz="3200" b="1" dirty="0" smtClean="0">
                <a:solidFill>
                  <a:schemeClr val="accent5">
                    <a:lumMod val="75000"/>
                  </a:schemeClr>
                </a:solidFill>
              </a:rPr>
              <a:t/>
            </a:r>
            <a:br>
              <a:rPr lang="en-US" sz="3200" b="1" dirty="0" smtClean="0">
                <a:solidFill>
                  <a:schemeClr val="accent5">
                    <a:lumMod val="75000"/>
                  </a:schemeClr>
                </a:solidFill>
              </a:rPr>
            </a:br>
            <a:r>
              <a:rPr lang="en-US" sz="3200" b="1" dirty="0">
                <a:solidFill>
                  <a:schemeClr val="accent5">
                    <a:lumMod val="75000"/>
                  </a:schemeClr>
                </a:solidFill>
              </a:rPr>
              <a:t>A. Prayer is an offering up our desires to </a:t>
            </a:r>
            <a:r>
              <a:rPr lang="en-US" sz="3200" b="1" dirty="0" smtClean="0">
                <a:solidFill>
                  <a:schemeClr val="accent5">
                    <a:lumMod val="75000"/>
                  </a:schemeClr>
                </a:solidFill>
              </a:rPr>
              <a:t>God, </a:t>
            </a:r>
            <a:r>
              <a:rPr lang="en-US" sz="3200" b="1" u="sng" dirty="0">
                <a:solidFill>
                  <a:srgbClr val="C00000"/>
                </a:solidFill>
              </a:rPr>
              <a:t>by the assistance of the Holy </a:t>
            </a:r>
            <a:r>
              <a:rPr lang="en-US" sz="3200" b="1" u="sng" dirty="0" smtClean="0">
                <a:solidFill>
                  <a:srgbClr val="C00000"/>
                </a:solidFill>
              </a:rPr>
              <a:t>Spirit</a:t>
            </a:r>
            <a:r>
              <a:rPr lang="en-US" sz="3200" b="1" dirty="0" smtClean="0">
                <a:solidFill>
                  <a:schemeClr val="accent5">
                    <a:lumMod val="75000"/>
                  </a:schemeClr>
                </a:solidFill>
              </a:rPr>
              <a:t>, </a:t>
            </a:r>
            <a:r>
              <a:rPr lang="en-US" sz="3200" b="1" dirty="0">
                <a:solidFill>
                  <a:schemeClr val="accent5">
                    <a:lumMod val="75000"/>
                  </a:schemeClr>
                </a:solidFill>
              </a:rPr>
              <a:t>for things agreeable to his </a:t>
            </a:r>
            <a:r>
              <a:rPr lang="en-US" sz="3200" b="1" dirty="0" smtClean="0">
                <a:solidFill>
                  <a:schemeClr val="accent5">
                    <a:lumMod val="75000"/>
                  </a:schemeClr>
                </a:solidFill>
              </a:rPr>
              <a:t>will, </a:t>
            </a:r>
            <a:r>
              <a:rPr lang="en-US" sz="3200" b="1" dirty="0">
                <a:solidFill>
                  <a:schemeClr val="accent5">
                    <a:lumMod val="75000"/>
                  </a:schemeClr>
                </a:solidFill>
              </a:rPr>
              <a:t>in the name of </a:t>
            </a:r>
            <a:r>
              <a:rPr lang="en-US" sz="3200" b="1" dirty="0" smtClean="0">
                <a:solidFill>
                  <a:schemeClr val="accent5">
                    <a:lumMod val="75000"/>
                  </a:schemeClr>
                </a:solidFill>
              </a:rPr>
              <a:t>Christ, </a:t>
            </a:r>
            <a:r>
              <a:rPr lang="en-US" sz="3200" b="1" u="sng" dirty="0" smtClean="0">
                <a:solidFill>
                  <a:srgbClr val="C00000"/>
                </a:solidFill>
              </a:rPr>
              <a:t>believing</a:t>
            </a:r>
            <a:r>
              <a:rPr lang="en-US" sz="3200" b="1" dirty="0" smtClean="0">
                <a:solidFill>
                  <a:schemeClr val="accent5">
                    <a:lumMod val="75000"/>
                  </a:schemeClr>
                </a:solidFill>
              </a:rPr>
              <a:t>, </a:t>
            </a:r>
            <a:r>
              <a:rPr lang="en-US" sz="3200" b="1" dirty="0">
                <a:solidFill>
                  <a:schemeClr val="accent5">
                    <a:lumMod val="75000"/>
                  </a:schemeClr>
                </a:solidFill>
              </a:rPr>
              <a:t>with confession of our </a:t>
            </a:r>
            <a:r>
              <a:rPr lang="en-US" sz="3200" b="1" dirty="0" smtClean="0">
                <a:solidFill>
                  <a:schemeClr val="accent5">
                    <a:lumMod val="75000"/>
                  </a:schemeClr>
                </a:solidFill>
              </a:rPr>
              <a:t>sins, </a:t>
            </a:r>
            <a:r>
              <a:rPr lang="en-US" sz="3200" b="1" dirty="0">
                <a:solidFill>
                  <a:schemeClr val="accent5">
                    <a:lumMod val="75000"/>
                  </a:schemeClr>
                </a:solidFill>
              </a:rPr>
              <a:t>and thankful acknowledgments of his </a:t>
            </a:r>
            <a:r>
              <a:rPr lang="en-US" sz="3200" b="1" dirty="0" smtClean="0">
                <a:solidFill>
                  <a:schemeClr val="accent5">
                    <a:lumMod val="75000"/>
                  </a:schemeClr>
                </a:solidFill>
              </a:rPr>
              <a:t>mercies.</a:t>
            </a:r>
          </a:p>
          <a:p>
            <a:r>
              <a:rPr lang="en-US" sz="3200" b="1" i="1" dirty="0">
                <a:solidFill>
                  <a:schemeClr val="accent5">
                    <a:lumMod val="75000"/>
                  </a:schemeClr>
                </a:solidFill>
              </a:rPr>
              <a:t>	</a:t>
            </a:r>
            <a:endParaRPr lang="en-US" sz="2800" b="1" i="1" dirty="0" smtClean="0">
              <a:solidFill>
                <a:schemeClr val="accent5">
                  <a:lumMod val="75000"/>
                </a:schemeClr>
              </a:solidFill>
            </a:endParaRPr>
          </a:p>
          <a:p>
            <a:r>
              <a:rPr lang="en-US" sz="2800" b="1" i="1" dirty="0">
                <a:solidFill>
                  <a:schemeClr val="accent5">
                    <a:lumMod val="75000"/>
                  </a:schemeClr>
                </a:solidFill>
              </a:rPr>
              <a:t>	</a:t>
            </a:r>
            <a:r>
              <a:rPr lang="en-US" sz="2800" b="1" i="1" dirty="0" smtClean="0">
                <a:solidFill>
                  <a:schemeClr val="accent5">
                    <a:lumMod val="75000"/>
                  </a:schemeClr>
                </a:solidFill>
              </a:rPr>
              <a:t>	</a:t>
            </a:r>
            <a:r>
              <a:rPr lang="en-US" sz="2800" b="1" i="1" dirty="0" smtClean="0"/>
              <a:t>--The Charleston Association </a:t>
            </a:r>
            <a:r>
              <a:rPr lang="en-US" sz="2800" b="1" dirty="0" smtClean="0"/>
              <a:t>(1813)</a:t>
            </a:r>
            <a:r>
              <a:rPr lang="en-US" sz="3200" b="1" i="1" dirty="0" smtClean="0"/>
              <a:t> </a:t>
            </a:r>
            <a:endParaRPr lang="en-US" sz="3600" b="1" i="1" dirty="0" smtClean="0"/>
          </a:p>
          <a:p>
            <a:endParaRPr lang="en-US" sz="4000" b="1" i="1" dirty="0">
              <a:solidFill>
                <a:schemeClr val="accent5">
                  <a:lumMod val="75000"/>
                </a:schemeClr>
              </a:solidFill>
            </a:endParaRPr>
          </a:p>
        </p:txBody>
      </p:sp>
    </p:spTree>
    <p:extLst>
      <p:ext uri="{BB962C8B-B14F-4D97-AF65-F5344CB8AC3E}">
        <p14:creationId xmlns:p14="http://schemas.microsoft.com/office/powerpoint/2010/main" val="3204350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14351"/>
            <a:ext cx="8382000" cy="1323439"/>
          </a:xfrm>
          <a:prstGeom prst="rect">
            <a:avLst/>
          </a:prstGeom>
          <a:noFill/>
          <a:ln w="57150">
            <a:solidFill>
              <a:srgbClr val="92D050"/>
            </a:solidFill>
          </a:ln>
        </p:spPr>
        <p:txBody>
          <a:bodyPr wrap="square" rtlCol="0">
            <a:spAutoFit/>
          </a:bodyPr>
          <a:lstStyle/>
          <a:p>
            <a:r>
              <a:rPr lang="en-US" sz="4000" b="1" i="1" dirty="0" smtClean="0"/>
              <a:t>	</a:t>
            </a:r>
            <a:r>
              <a:rPr lang="en-US" sz="4000" b="1" i="1" dirty="0" smtClean="0">
                <a:solidFill>
                  <a:schemeClr val="accent5">
                    <a:lumMod val="75000"/>
                  </a:schemeClr>
                </a:solidFill>
              </a:rPr>
              <a:t> </a:t>
            </a:r>
          </a:p>
          <a:p>
            <a:endParaRPr lang="en-US" sz="4000" b="1" i="1" dirty="0">
              <a:solidFill>
                <a:schemeClr val="accent5">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 y="0"/>
            <a:ext cx="9139238" cy="5143500"/>
          </a:xfrm>
          <a:prstGeom prst="rect">
            <a:avLst/>
          </a:prstGeom>
        </p:spPr>
      </p:pic>
    </p:spTree>
    <p:extLst>
      <p:ext uri="{BB962C8B-B14F-4D97-AF65-F5344CB8AC3E}">
        <p14:creationId xmlns:p14="http://schemas.microsoft.com/office/powerpoint/2010/main" val="1471003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14351"/>
            <a:ext cx="8382000" cy="3170099"/>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p>
          <a:p>
            <a:r>
              <a:rPr lang="en-US" sz="4000" b="1" i="1" dirty="0">
                <a:solidFill>
                  <a:schemeClr val="accent5">
                    <a:lumMod val="75000"/>
                  </a:schemeClr>
                </a:solidFill>
              </a:rPr>
              <a:t>	</a:t>
            </a:r>
            <a:r>
              <a:rPr lang="en-US" sz="4000" b="1" i="1" dirty="0" smtClean="0">
                <a:solidFill>
                  <a:schemeClr val="accent5">
                    <a:lumMod val="75000"/>
                  </a:schemeClr>
                </a:solidFill>
              </a:rPr>
              <a:t>Prayer is an offering up of our desires unto God, for things agreeable to His will, in the name of Christ, </a:t>
            </a:r>
          </a:p>
          <a:p>
            <a:endParaRPr lang="en-US" sz="4000" b="1" i="1" dirty="0">
              <a:solidFill>
                <a:schemeClr val="accent5">
                  <a:lumMod val="75000"/>
                </a:schemeClr>
              </a:solidFill>
            </a:endParaRPr>
          </a:p>
        </p:txBody>
      </p:sp>
    </p:spTree>
    <p:extLst>
      <p:ext uri="{BB962C8B-B14F-4D97-AF65-F5344CB8AC3E}">
        <p14:creationId xmlns:p14="http://schemas.microsoft.com/office/powerpoint/2010/main" val="1116773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14351"/>
            <a:ext cx="8382000" cy="3785652"/>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p>
          <a:p>
            <a:r>
              <a:rPr lang="en-US" sz="4000" b="1" i="1" dirty="0">
                <a:solidFill>
                  <a:schemeClr val="accent5">
                    <a:lumMod val="75000"/>
                  </a:schemeClr>
                </a:solidFill>
              </a:rPr>
              <a:t>	</a:t>
            </a:r>
            <a:r>
              <a:rPr lang="en-US" sz="4000" b="1" i="1" dirty="0" smtClean="0">
                <a:solidFill>
                  <a:schemeClr val="accent5">
                    <a:lumMod val="75000"/>
                  </a:schemeClr>
                </a:solidFill>
              </a:rPr>
              <a:t>Prayer is an offering up of our desires unto God, for things agreeable to His will, in the name of Christ, with confession of our sins,</a:t>
            </a:r>
          </a:p>
          <a:p>
            <a:endParaRPr lang="en-US" sz="4000" b="1" i="1" dirty="0">
              <a:solidFill>
                <a:schemeClr val="accent5">
                  <a:lumMod val="75000"/>
                </a:schemeClr>
              </a:solidFill>
            </a:endParaRPr>
          </a:p>
        </p:txBody>
      </p:sp>
    </p:spTree>
    <p:extLst>
      <p:ext uri="{BB962C8B-B14F-4D97-AF65-F5344CB8AC3E}">
        <p14:creationId xmlns:p14="http://schemas.microsoft.com/office/powerpoint/2010/main" val="1116773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14351"/>
            <a:ext cx="8382000" cy="4401205"/>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p>
          <a:p>
            <a:r>
              <a:rPr lang="en-US" sz="4000" b="1" i="1" dirty="0">
                <a:solidFill>
                  <a:schemeClr val="accent5">
                    <a:lumMod val="75000"/>
                  </a:schemeClr>
                </a:solidFill>
              </a:rPr>
              <a:t>	</a:t>
            </a:r>
            <a:r>
              <a:rPr lang="en-US" sz="4000" b="1" i="1" dirty="0" smtClean="0">
                <a:solidFill>
                  <a:schemeClr val="accent5">
                    <a:lumMod val="75000"/>
                  </a:schemeClr>
                </a:solidFill>
              </a:rPr>
              <a:t>Prayer is an offering up of our desires unto God, for things agreeable to His will, in the name of Christ, with confession of our sins, and thankful acknowledgment of His mercies. </a:t>
            </a:r>
          </a:p>
          <a:p>
            <a:endParaRPr lang="en-US" sz="4000" b="1" i="1" dirty="0">
              <a:solidFill>
                <a:schemeClr val="accent5">
                  <a:lumMod val="75000"/>
                </a:schemeClr>
              </a:solidFill>
            </a:endParaRPr>
          </a:p>
        </p:txBody>
      </p:sp>
    </p:spTree>
    <p:extLst>
      <p:ext uri="{BB962C8B-B14F-4D97-AF65-F5344CB8AC3E}">
        <p14:creationId xmlns:p14="http://schemas.microsoft.com/office/powerpoint/2010/main" val="3105029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14348"/>
            <a:ext cx="8382000" cy="1200329"/>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pPr marL="457200" indent="-457200">
              <a:buFont typeface="Arial" panose="020B0604020202020204" pitchFamily="34" charset="0"/>
              <a:buChar char="•"/>
            </a:pPr>
            <a:r>
              <a:rPr lang="en-US" sz="3200" b="1" i="1" dirty="0" smtClean="0"/>
              <a:t>Westminster Shorter Catechism </a:t>
            </a:r>
            <a:r>
              <a:rPr lang="en-US" sz="3200" b="1" dirty="0" smtClean="0"/>
              <a:t>(1647)</a:t>
            </a:r>
            <a:endParaRPr lang="en-US" sz="3200" b="1" i="1" dirty="0" smtClean="0"/>
          </a:p>
          <a:p>
            <a:endParaRPr lang="en-US" sz="4000" b="1" i="1" dirty="0">
              <a:solidFill>
                <a:schemeClr val="accent5">
                  <a:lumMod val="75000"/>
                </a:schemeClr>
              </a:solidFill>
            </a:endParaRPr>
          </a:p>
        </p:txBody>
      </p:sp>
      <p:sp>
        <p:nvSpPr>
          <p:cNvPr id="3" name="TextBox 2"/>
          <p:cNvSpPr txBox="1"/>
          <p:nvPr/>
        </p:nvSpPr>
        <p:spPr>
          <a:xfrm>
            <a:off x="918381" y="5314950"/>
            <a:ext cx="6477000" cy="3139321"/>
          </a:xfrm>
          <a:prstGeom prst="rect">
            <a:avLst/>
          </a:prstGeom>
          <a:noFill/>
        </p:spPr>
        <p:txBody>
          <a:bodyPr wrap="square" rtlCol="0">
            <a:spAutoFit/>
          </a:bodyPr>
          <a:lstStyle/>
          <a:p>
            <a:endParaRPr lang="en-US" dirty="0" smtClean="0"/>
          </a:p>
          <a:p>
            <a:endParaRPr lang="en-US" dirty="0"/>
          </a:p>
          <a:p>
            <a:r>
              <a:rPr lang="en-US" dirty="0" smtClean="0"/>
              <a:t>Wesley’s edition wasn’t published separately.  It first appeared in vol. 14 of his </a:t>
            </a:r>
            <a:r>
              <a:rPr lang="en-US" b="1" dirty="0" smtClean="0"/>
              <a:t>A CHRISTIAN LIBRARY: CONSISTING </a:t>
            </a:r>
            <a:r>
              <a:rPr lang="en-US" b="1" dirty="0"/>
              <a:t>OF</a:t>
            </a:r>
          </a:p>
          <a:p>
            <a:r>
              <a:rPr lang="en-US" b="1" dirty="0"/>
              <a:t>EXTRACTS FROM AND ABRIDGMENTS </a:t>
            </a:r>
            <a:r>
              <a:rPr lang="en-US" b="1" dirty="0" smtClean="0"/>
              <a:t>OF THE CHOICEST </a:t>
            </a:r>
            <a:r>
              <a:rPr lang="en-US" b="1" dirty="0"/>
              <a:t>PIECES</a:t>
            </a:r>
          </a:p>
          <a:p>
            <a:r>
              <a:rPr lang="en-US" b="1" dirty="0" smtClean="0"/>
              <a:t>OF PRACTICAL DIVINITY WHICH </a:t>
            </a:r>
            <a:r>
              <a:rPr lang="en-US" b="1" dirty="0"/>
              <a:t>HAVE BEEN PUBLISHED IN THE ENGLISH </a:t>
            </a:r>
            <a:r>
              <a:rPr lang="en-US" b="1" dirty="0" smtClean="0"/>
              <a:t>TONGUE. IN </a:t>
            </a:r>
            <a:r>
              <a:rPr lang="en-US" b="1" dirty="0"/>
              <a:t>THIRTY VOLUMES:</a:t>
            </a:r>
          </a:p>
          <a:p>
            <a:r>
              <a:rPr lang="en-US" b="1" dirty="0"/>
              <a:t>FIRST PUBLISHED IN 175O, IN FIFTY VOLUMES, DUODECIMO.</a:t>
            </a:r>
          </a:p>
          <a:p>
            <a:r>
              <a:rPr lang="en-US" b="1" dirty="0"/>
              <a:t>BY JOHN WESLEY, </a:t>
            </a:r>
            <a:r>
              <a:rPr lang="en-US" b="1" dirty="0" smtClean="0"/>
              <a:t>MA. LATE </a:t>
            </a:r>
            <a:r>
              <a:rPr lang="en-US" b="1" dirty="0"/>
              <a:t>FELLOW OF LINCOLN COLLEGE, OXFORD.</a:t>
            </a:r>
          </a:p>
          <a:p>
            <a:endParaRPr lang="en-US" dirty="0"/>
          </a:p>
        </p:txBody>
      </p:sp>
    </p:spTree>
    <p:extLst>
      <p:ext uri="{BB962C8B-B14F-4D97-AF65-F5344CB8AC3E}">
        <p14:creationId xmlns:p14="http://schemas.microsoft.com/office/powerpoint/2010/main" val="1936301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7/72/The_Catech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220200" cy="689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378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ile:Presbyterian Catechis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3850"/>
            <a:ext cx="9220200" cy="598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80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745</Words>
  <Application>Microsoft Office PowerPoint</Application>
  <PresentationFormat>On-screen Show (16:9)</PresentationFormat>
  <Paragraphs>120</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21</cp:revision>
  <dcterms:created xsi:type="dcterms:W3CDTF">2015-07-22T14:08:20Z</dcterms:created>
  <dcterms:modified xsi:type="dcterms:W3CDTF">2015-07-23T13:30:04Z</dcterms:modified>
</cp:coreProperties>
</file>