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FAEB4-6FCF-4C4F-A11A-ED5DBBDF9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860089-574F-4A59-8BAF-6AC0D33A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50862-CA54-45FB-8ADC-CCD0AAE1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E9C6-F053-47BA-B3DD-167E9C2E2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A1E15-9095-4BEE-A2DC-975E5A71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8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5965-7CBB-46E4-8DB1-C315597D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73697-7E45-4720-B339-C2D9957AB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D496E-5A9C-4070-99A8-6DA0E024F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7C64B-81ED-4642-BE41-8C47A8B4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702FA-6962-4E27-ACAC-A10E185A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225D07-A2EE-4387-A12B-711CC0ADA8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CFF78-7E2D-401F-972D-D4DA01CC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0CD7F-6DD6-444A-82D9-CB289895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078B6-DF83-49B8-A2EB-CF59E4D4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359DD-E7FF-48A4-932F-881B2840F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0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9496-B263-4922-981F-E05C908E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1BD0A-854A-4AFA-A6A2-B8E645138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5D55-615C-42D6-BC4D-3AAF326F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11C62-D54D-40A2-8539-C3D2545C4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38BC0-C346-4FDF-8C0F-C7341744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9D01-9DF4-4C25-9453-ECC72216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C9E80-FC3C-4A09-8853-E237740D7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821BF-A629-4870-8D44-E4ACB1D3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CAF30-0C21-4907-9220-FD9C1464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0721E-2A3A-4C43-A586-818DA3D0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4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6F783-3FF4-4278-AB75-88DAC8768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B81F0-4B72-41C2-B86C-79AD7C8A0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84AF2-9F4D-4EC6-AAB5-BF5313E60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655A4-C172-4EB8-846E-DA98D413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72896-C34A-4457-99E8-D55544A6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9B9D4-ECED-4BF6-8D8C-7238443A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3C7F-D5F5-4865-928F-34632F9E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934E3-0736-4218-98F5-47613066E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54F8F-0F40-496E-9268-DF7B0673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56266A-2B1B-44F7-8DD1-D57A20DE1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0CFD5-1EB6-4BF2-A92B-EE2911652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E9E23-A5E9-48AB-9382-F5419932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D9FDF-CCBD-47B7-B155-CF269858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3023F-46FC-41D7-9058-AEE81EEB1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5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D830-5791-42E3-BA14-1018A58C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61A897-4ADC-46BE-8CDA-F258117F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F6C2E-76E4-4023-87F3-C6DB57AA7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67D82-395E-46D5-92CC-B80ACCD65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2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C51CF-AEC8-4B8F-83A7-3808241A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EB3D7-3F6D-4FDC-8A5F-006CDC556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4D72C-E453-4A95-BC32-F900340F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4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10F5F-5BBB-4A9A-9D65-57F4DA70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784D-DBEE-40D3-BA95-95A03F3F0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5E196-B4DB-491D-A46B-BADB3C931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DD482-CB0B-4ADA-AAED-7BB51F9B8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B820C-4877-42D7-8E29-7BE7355B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02E54-EB26-473E-91D9-BC06C0BF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54165-FACA-43DD-B727-B070DBB0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216DE0-263C-4888-A681-38C9D9AA4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95E2D-BCB6-4213-9ACA-C5D477655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19D3B-74DB-4E62-86C1-878C68DDB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78547-45C3-42EE-B5E5-6EF5B9A8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7082D-FD36-4F05-AF38-086B53BA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0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45A37-139F-46A0-A658-C87E60F02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0AF62-1A6A-4223-985C-C38D00D36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55994-561C-4C09-8CAF-D50856BB6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85EF-37F3-4A99-AB81-7A5CC2B56DF5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209D6-2828-4675-A959-C569EB4BE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D6594-0AF4-481A-8E76-94070FEED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008EA-C61F-4801-AB7B-F3DE6A01C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4D878F-AAA9-4FDD-A032-D9581A294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" y="0"/>
            <a:ext cx="121859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9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EF6B85-D974-4874-B1BB-08D1AF892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" y="0"/>
            <a:ext cx="121891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9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 Ministry</dc:creator>
  <cp:lastModifiedBy>AV Ministry</cp:lastModifiedBy>
  <cp:revision>1</cp:revision>
  <dcterms:created xsi:type="dcterms:W3CDTF">2018-04-05T02:09:02Z</dcterms:created>
  <dcterms:modified xsi:type="dcterms:W3CDTF">2018-04-05T02:09:46Z</dcterms:modified>
</cp:coreProperties>
</file>