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7" r:id="rId2"/>
    <p:sldId id="303" r:id="rId3"/>
    <p:sldId id="293" r:id="rId4"/>
    <p:sldId id="304" r:id="rId5"/>
    <p:sldId id="294" r:id="rId6"/>
    <p:sldId id="326" r:id="rId7"/>
    <p:sldId id="295" r:id="rId8"/>
    <p:sldId id="306" r:id="rId9"/>
    <p:sldId id="307" r:id="rId10"/>
    <p:sldId id="322" r:id="rId11"/>
    <p:sldId id="321" r:id="rId12"/>
    <p:sldId id="297" r:id="rId13"/>
    <p:sldId id="298" r:id="rId14"/>
    <p:sldId id="308" r:id="rId15"/>
    <p:sldId id="310" r:id="rId16"/>
    <p:sldId id="301" r:id="rId17"/>
    <p:sldId id="315" r:id="rId18"/>
    <p:sldId id="327" r:id="rId19"/>
    <p:sldId id="314" r:id="rId20"/>
    <p:sldId id="330" r:id="rId21"/>
    <p:sldId id="329" r:id="rId22"/>
    <p:sldId id="339" r:id="rId23"/>
    <p:sldId id="334" r:id="rId24"/>
    <p:sldId id="333" r:id="rId25"/>
    <p:sldId id="336" r:id="rId26"/>
    <p:sldId id="338" r:id="rId27"/>
    <p:sldId id="325" r:id="rId28"/>
    <p:sldId id="260" r:id="rId29"/>
    <p:sldId id="323" r:id="rId30"/>
    <p:sldId id="324" r:id="rId31"/>
    <p:sldId id="316" r:id="rId32"/>
    <p:sldId id="342" r:id="rId33"/>
    <p:sldId id="341" r:id="rId34"/>
    <p:sldId id="343" r:id="rId35"/>
    <p:sldId id="320" r:id="rId36"/>
    <p:sldId id="261" r:id="rId37"/>
    <p:sldId id="258" r:id="rId38"/>
    <p:sldId id="292" r:id="rId39"/>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11" y="-103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251F8A86-9A7C-4C5D-98CD-F693EBCCF42E}" type="datetimeFigureOut">
              <a:rPr lang="en-US" smtClean="0"/>
              <a:t>8/25/2016</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C7E1C854-7B10-411D-9A85-25D32F503B4C}" type="slidenum">
              <a:rPr lang="en-US" smtClean="0"/>
              <a:t>‹#›</a:t>
            </a:fld>
            <a:endParaRPr lang="en-US"/>
          </a:p>
        </p:txBody>
      </p:sp>
    </p:spTree>
    <p:extLst>
      <p:ext uri="{BB962C8B-B14F-4D97-AF65-F5344CB8AC3E}">
        <p14:creationId xmlns:p14="http://schemas.microsoft.com/office/powerpoint/2010/main" val="674045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1B7D0473-FF31-43B3-B03E-1999C6D2EF54}" type="datetimeFigureOut">
              <a:rPr lang="en-US" smtClean="0"/>
              <a:t>8/25/2016</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1FC30D80-8A89-4CEB-82E5-79AE8C5FA5C1}" type="slidenum">
              <a:rPr lang="en-US" smtClean="0"/>
              <a:t>‹#›</a:t>
            </a:fld>
            <a:endParaRPr lang="en-US"/>
          </a:p>
        </p:txBody>
      </p:sp>
    </p:spTree>
    <p:extLst>
      <p:ext uri="{BB962C8B-B14F-4D97-AF65-F5344CB8AC3E}">
        <p14:creationId xmlns:p14="http://schemas.microsoft.com/office/powerpoint/2010/main" val="2093067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1</a:t>
            </a:fld>
            <a:endParaRPr lang="en-US"/>
          </a:p>
        </p:txBody>
      </p:sp>
    </p:spTree>
    <p:extLst>
      <p:ext uri="{BB962C8B-B14F-4D97-AF65-F5344CB8AC3E}">
        <p14:creationId xmlns:p14="http://schemas.microsoft.com/office/powerpoint/2010/main" val="647051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10</a:t>
            </a:fld>
            <a:endParaRPr lang="en-US"/>
          </a:p>
        </p:txBody>
      </p:sp>
    </p:spTree>
    <p:extLst>
      <p:ext uri="{BB962C8B-B14F-4D97-AF65-F5344CB8AC3E}">
        <p14:creationId xmlns:p14="http://schemas.microsoft.com/office/powerpoint/2010/main" val="1698137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11</a:t>
            </a:fld>
            <a:endParaRPr lang="en-US"/>
          </a:p>
        </p:txBody>
      </p:sp>
    </p:spTree>
    <p:extLst>
      <p:ext uri="{BB962C8B-B14F-4D97-AF65-F5344CB8AC3E}">
        <p14:creationId xmlns:p14="http://schemas.microsoft.com/office/powerpoint/2010/main" val="3260040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12</a:t>
            </a:fld>
            <a:endParaRPr lang="en-US"/>
          </a:p>
        </p:txBody>
      </p:sp>
    </p:spTree>
    <p:extLst>
      <p:ext uri="{BB962C8B-B14F-4D97-AF65-F5344CB8AC3E}">
        <p14:creationId xmlns:p14="http://schemas.microsoft.com/office/powerpoint/2010/main" val="2031166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13</a:t>
            </a:fld>
            <a:endParaRPr lang="en-US"/>
          </a:p>
        </p:txBody>
      </p:sp>
    </p:spTree>
    <p:extLst>
      <p:ext uri="{BB962C8B-B14F-4D97-AF65-F5344CB8AC3E}">
        <p14:creationId xmlns:p14="http://schemas.microsoft.com/office/powerpoint/2010/main" val="2967877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14</a:t>
            </a:fld>
            <a:endParaRPr lang="en-US"/>
          </a:p>
        </p:txBody>
      </p:sp>
    </p:spTree>
    <p:extLst>
      <p:ext uri="{BB962C8B-B14F-4D97-AF65-F5344CB8AC3E}">
        <p14:creationId xmlns:p14="http://schemas.microsoft.com/office/powerpoint/2010/main" val="2991526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15</a:t>
            </a:fld>
            <a:endParaRPr lang="en-US"/>
          </a:p>
        </p:txBody>
      </p:sp>
    </p:spTree>
    <p:extLst>
      <p:ext uri="{BB962C8B-B14F-4D97-AF65-F5344CB8AC3E}">
        <p14:creationId xmlns:p14="http://schemas.microsoft.com/office/powerpoint/2010/main" val="10245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16</a:t>
            </a:fld>
            <a:endParaRPr lang="en-US"/>
          </a:p>
        </p:txBody>
      </p:sp>
    </p:spTree>
    <p:extLst>
      <p:ext uri="{BB962C8B-B14F-4D97-AF65-F5344CB8AC3E}">
        <p14:creationId xmlns:p14="http://schemas.microsoft.com/office/powerpoint/2010/main" val="3318639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17</a:t>
            </a:fld>
            <a:endParaRPr lang="en-US"/>
          </a:p>
        </p:txBody>
      </p:sp>
    </p:spTree>
    <p:extLst>
      <p:ext uri="{BB962C8B-B14F-4D97-AF65-F5344CB8AC3E}">
        <p14:creationId xmlns:p14="http://schemas.microsoft.com/office/powerpoint/2010/main" val="3647862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18</a:t>
            </a:fld>
            <a:endParaRPr lang="en-US"/>
          </a:p>
        </p:txBody>
      </p:sp>
    </p:spTree>
    <p:extLst>
      <p:ext uri="{BB962C8B-B14F-4D97-AF65-F5344CB8AC3E}">
        <p14:creationId xmlns:p14="http://schemas.microsoft.com/office/powerpoint/2010/main" val="729577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19</a:t>
            </a:fld>
            <a:endParaRPr lang="en-US"/>
          </a:p>
        </p:txBody>
      </p:sp>
    </p:spTree>
    <p:extLst>
      <p:ext uri="{BB962C8B-B14F-4D97-AF65-F5344CB8AC3E}">
        <p14:creationId xmlns:p14="http://schemas.microsoft.com/office/powerpoint/2010/main" val="63638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2</a:t>
            </a:fld>
            <a:endParaRPr lang="en-US"/>
          </a:p>
        </p:txBody>
      </p:sp>
    </p:spTree>
    <p:extLst>
      <p:ext uri="{BB962C8B-B14F-4D97-AF65-F5344CB8AC3E}">
        <p14:creationId xmlns:p14="http://schemas.microsoft.com/office/powerpoint/2010/main" val="3358844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20</a:t>
            </a:fld>
            <a:endParaRPr lang="en-US"/>
          </a:p>
        </p:txBody>
      </p:sp>
    </p:spTree>
    <p:extLst>
      <p:ext uri="{BB962C8B-B14F-4D97-AF65-F5344CB8AC3E}">
        <p14:creationId xmlns:p14="http://schemas.microsoft.com/office/powerpoint/2010/main" val="606044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21</a:t>
            </a:fld>
            <a:endParaRPr lang="en-US"/>
          </a:p>
        </p:txBody>
      </p:sp>
    </p:spTree>
    <p:extLst>
      <p:ext uri="{BB962C8B-B14F-4D97-AF65-F5344CB8AC3E}">
        <p14:creationId xmlns:p14="http://schemas.microsoft.com/office/powerpoint/2010/main" val="2036282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22</a:t>
            </a:fld>
            <a:endParaRPr lang="en-US"/>
          </a:p>
        </p:txBody>
      </p:sp>
    </p:spTree>
    <p:extLst>
      <p:ext uri="{BB962C8B-B14F-4D97-AF65-F5344CB8AC3E}">
        <p14:creationId xmlns:p14="http://schemas.microsoft.com/office/powerpoint/2010/main" val="1400951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23</a:t>
            </a:fld>
            <a:endParaRPr lang="en-US"/>
          </a:p>
        </p:txBody>
      </p:sp>
    </p:spTree>
    <p:extLst>
      <p:ext uri="{BB962C8B-B14F-4D97-AF65-F5344CB8AC3E}">
        <p14:creationId xmlns:p14="http://schemas.microsoft.com/office/powerpoint/2010/main" val="3637066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24</a:t>
            </a:fld>
            <a:endParaRPr lang="en-US"/>
          </a:p>
        </p:txBody>
      </p:sp>
    </p:spTree>
    <p:extLst>
      <p:ext uri="{BB962C8B-B14F-4D97-AF65-F5344CB8AC3E}">
        <p14:creationId xmlns:p14="http://schemas.microsoft.com/office/powerpoint/2010/main" val="1225240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25</a:t>
            </a:fld>
            <a:endParaRPr lang="en-US"/>
          </a:p>
        </p:txBody>
      </p:sp>
    </p:spTree>
    <p:extLst>
      <p:ext uri="{BB962C8B-B14F-4D97-AF65-F5344CB8AC3E}">
        <p14:creationId xmlns:p14="http://schemas.microsoft.com/office/powerpoint/2010/main" val="1219809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26</a:t>
            </a:fld>
            <a:endParaRPr lang="en-US"/>
          </a:p>
        </p:txBody>
      </p:sp>
    </p:spTree>
    <p:extLst>
      <p:ext uri="{BB962C8B-B14F-4D97-AF65-F5344CB8AC3E}">
        <p14:creationId xmlns:p14="http://schemas.microsoft.com/office/powerpoint/2010/main" val="425280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27</a:t>
            </a:fld>
            <a:endParaRPr lang="en-US"/>
          </a:p>
        </p:txBody>
      </p:sp>
    </p:spTree>
    <p:extLst>
      <p:ext uri="{BB962C8B-B14F-4D97-AF65-F5344CB8AC3E}">
        <p14:creationId xmlns:p14="http://schemas.microsoft.com/office/powerpoint/2010/main" val="2090159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28</a:t>
            </a:fld>
            <a:endParaRPr lang="en-US"/>
          </a:p>
        </p:txBody>
      </p:sp>
    </p:spTree>
    <p:extLst>
      <p:ext uri="{BB962C8B-B14F-4D97-AF65-F5344CB8AC3E}">
        <p14:creationId xmlns:p14="http://schemas.microsoft.com/office/powerpoint/2010/main" val="1316822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29</a:t>
            </a:fld>
            <a:endParaRPr lang="en-US"/>
          </a:p>
        </p:txBody>
      </p:sp>
    </p:spTree>
    <p:extLst>
      <p:ext uri="{BB962C8B-B14F-4D97-AF65-F5344CB8AC3E}">
        <p14:creationId xmlns:p14="http://schemas.microsoft.com/office/powerpoint/2010/main" val="28418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3</a:t>
            </a:fld>
            <a:endParaRPr lang="en-US"/>
          </a:p>
        </p:txBody>
      </p:sp>
    </p:spTree>
    <p:extLst>
      <p:ext uri="{BB962C8B-B14F-4D97-AF65-F5344CB8AC3E}">
        <p14:creationId xmlns:p14="http://schemas.microsoft.com/office/powerpoint/2010/main" val="1602690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30</a:t>
            </a:fld>
            <a:endParaRPr lang="en-US"/>
          </a:p>
        </p:txBody>
      </p:sp>
    </p:spTree>
    <p:extLst>
      <p:ext uri="{BB962C8B-B14F-4D97-AF65-F5344CB8AC3E}">
        <p14:creationId xmlns:p14="http://schemas.microsoft.com/office/powerpoint/2010/main" val="3792459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31</a:t>
            </a:fld>
            <a:endParaRPr lang="en-US"/>
          </a:p>
        </p:txBody>
      </p:sp>
    </p:spTree>
    <p:extLst>
      <p:ext uri="{BB962C8B-B14F-4D97-AF65-F5344CB8AC3E}">
        <p14:creationId xmlns:p14="http://schemas.microsoft.com/office/powerpoint/2010/main" val="911640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32</a:t>
            </a:fld>
            <a:endParaRPr lang="en-US"/>
          </a:p>
        </p:txBody>
      </p:sp>
    </p:spTree>
    <p:extLst>
      <p:ext uri="{BB962C8B-B14F-4D97-AF65-F5344CB8AC3E}">
        <p14:creationId xmlns:p14="http://schemas.microsoft.com/office/powerpoint/2010/main" val="4133509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33</a:t>
            </a:fld>
            <a:endParaRPr lang="en-US"/>
          </a:p>
        </p:txBody>
      </p:sp>
    </p:spTree>
    <p:extLst>
      <p:ext uri="{BB962C8B-B14F-4D97-AF65-F5344CB8AC3E}">
        <p14:creationId xmlns:p14="http://schemas.microsoft.com/office/powerpoint/2010/main" val="2143617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C5E82-F07A-4728-891D-C4E9D5BC1B5D}" type="slidenum">
              <a:rPr lang="en-US" smtClean="0"/>
              <a:t>34</a:t>
            </a:fld>
            <a:endParaRPr lang="en-US"/>
          </a:p>
        </p:txBody>
      </p:sp>
    </p:spTree>
    <p:extLst>
      <p:ext uri="{BB962C8B-B14F-4D97-AF65-F5344CB8AC3E}">
        <p14:creationId xmlns:p14="http://schemas.microsoft.com/office/powerpoint/2010/main" val="4248151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35</a:t>
            </a:fld>
            <a:endParaRPr lang="en-US"/>
          </a:p>
        </p:txBody>
      </p:sp>
    </p:spTree>
    <p:extLst>
      <p:ext uri="{BB962C8B-B14F-4D97-AF65-F5344CB8AC3E}">
        <p14:creationId xmlns:p14="http://schemas.microsoft.com/office/powerpoint/2010/main" val="1534102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36</a:t>
            </a:fld>
            <a:endParaRPr lang="en-US"/>
          </a:p>
        </p:txBody>
      </p:sp>
    </p:spTree>
    <p:extLst>
      <p:ext uri="{BB962C8B-B14F-4D97-AF65-F5344CB8AC3E}">
        <p14:creationId xmlns:p14="http://schemas.microsoft.com/office/powerpoint/2010/main" val="2593670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37</a:t>
            </a:fld>
            <a:endParaRPr lang="en-US"/>
          </a:p>
        </p:txBody>
      </p:sp>
    </p:spTree>
    <p:extLst>
      <p:ext uri="{BB962C8B-B14F-4D97-AF65-F5344CB8AC3E}">
        <p14:creationId xmlns:p14="http://schemas.microsoft.com/office/powerpoint/2010/main" val="617886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38</a:t>
            </a:fld>
            <a:endParaRPr lang="en-US"/>
          </a:p>
        </p:txBody>
      </p:sp>
    </p:spTree>
    <p:extLst>
      <p:ext uri="{BB962C8B-B14F-4D97-AF65-F5344CB8AC3E}">
        <p14:creationId xmlns:p14="http://schemas.microsoft.com/office/powerpoint/2010/main" val="350123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4</a:t>
            </a:fld>
            <a:endParaRPr lang="en-US"/>
          </a:p>
        </p:txBody>
      </p:sp>
    </p:spTree>
    <p:extLst>
      <p:ext uri="{BB962C8B-B14F-4D97-AF65-F5344CB8AC3E}">
        <p14:creationId xmlns:p14="http://schemas.microsoft.com/office/powerpoint/2010/main" val="223986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C5E82-F07A-4728-891D-C4E9D5BC1B5D}" type="slidenum">
              <a:rPr lang="en-US" smtClean="0"/>
              <a:t>5</a:t>
            </a:fld>
            <a:endParaRPr lang="en-US"/>
          </a:p>
        </p:txBody>
      </p:sp>
    </p:spTree>
    <p:extLst>
      <p:ext uri="{BB962C8B-B14F-4D97-AF65-F5344CB8AC3E}">
        <p14:creationId xmlns:p14="http://schemas.microsoft.com/office/powerpoint/2010/main" val="4248151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6</a:t>
            </a:fld>
            <a:endParaRPr lang="en-US"/>
          </a:p>
        </p:txBody>
      </p:sp>
    </p:spTree>
    <p:extLst>
      <p:ext uri="{BB962C8B-B14F-4D97-AF65-F5344CB8AC3E}">
        <p14:creationId xmlns:p14="http://schemas.microsoft.com/office/powerpoint/2010/main" val="229433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7</a:t>
            </a:fld>
            <a:endParaRPr lang="en-US"/>
          </a:p>
        </p:txBody>
      </p:sp>
    </p:spTree>
    <p:extLst>
      <p:ext uri="{BB962C8B-B14F-4D97-AF65-F5344CB8AC3E}">
        <p14:creationId xmlns:p14="http://schemas.microsoft.com/office/powerpoint/2010/main" val="14900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8</a:t>
            </a:fld>
            <a:endParaRPr lang="en-US"/>
          </a:p>
        </p:txBody>
      </p:sp>
    </p:spTree>
    <p:extLst>
      <p:ext uri="{BB962C8B-B14F-4D97-AF65-F5344CB8AC3E}">
        <p14:creationId xmlns:p14="http://schemas.microsoft.com/office/powerpoint/2010/main" val="331101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0D80-8A89-4CEB-82E5-79AE8C5FA5C1}" type="slidenum">
              <a:rPr lang="en-US" smtClean="0"/>
              <a:t>9</a:t>
            </a:fld>
            <a:endParaRPr lang="en-US"/>
          </a:p>
        </p:txBody>
      </p:sp>
    </p:spTree>
    <p:extLst>
      <p:ext uri="{BB962C8B-B14F-4D97-AF65-F5344CB8AC3E}">
        <p14:creationId xmlns:p14="http://schemas.microsoft.com/office/powerpoint/2010/main" val="55195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B70CED-4660-487B-9C26-45C0D94188E2}"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F10F8-2928-4E40-AA63-C3EBB41F524F}" type="slidenum">
              <a:rPr lang="en-US" smtClean="0"/>
              <a:t>‹#›</a:t>
            </a:fld>
            <a:endParaRPr lang="en-US"/>
          </a:p>
        </p:txBody>
      </p:sp>
    </p:spTree>
    <p:extLst>
      <p:ext uri="{BB962C8B-B14F-4D97-AF65-F5344CB8AC3E}">
        <p14:creationId xmlns:p14="http://schemas.microsoft.com/office/powerpoint/2010/main" val="26374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B70CED-4660-487B-9C26-45C0D94188E2}"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F10F8-2928-4E40-AA63-C3EBB41F524F}" type="slidenum">
              <a:rPr lang="en-US" smtClean="0"/>
              <a:t>‹#›</a:t>
            </a:fld>
            <a:endParaRPr lang="en-US"/>
          </a:p>
        </p:txBody>
      </p:sp>
    </p:spTree>
    <p:extLst>
      <p:ext uri="{BB962C8B-B14F-4D97-AF65-F5344CB8AC3E}">
        <p14:creationId xmlns:p14="http://schemas.microsoft.com/office/powerpoint/2010/main" val="215819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B70CED-4660-487B-9C26-45C0D94188E2}"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F10F8-2928-4E40-AA63-C3EBB41F524F}" type="slidenum">
              <a:rPr lang="en-US" smtClean="0"/>
              <a:t>‹#›</a:t>
            </a:fld>
            <a:endParaRPr lang="en-US"/>
          </a:p>
        </p:txBody>
      </p:sp>
    </p:spTree>
    <p:extLst>
      <p:ext uri="{BB962C8B-B14F-4D97-AF65-F5344CB8AC3E}">
        <p14:creationId xmlns:p14="http://schemas.microsoft.com/office/powerpoint/2010/main" val="78663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B70CED-4660-487B-9C26-45C0D94188E2}"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F10F8-2928-4E40-AA63-C3EBB41F524F}" type="slidenum">
              <a:rPr lang="en-US" smtClean="0"/>
              <a:t>‹#›</a:t>
            </a:fld>
            <a:endParaRPr lang="en-US"/>
          </a:p>
        </p:txBody>
      </p:sp>
    </p:spTree>
    <p:extLst>
      <p:ext uri="{BB962C8B-B14F-4D97-AF65-F5344CB8AC3E}">
        <p14:creationId xmlns:p14="http://schemas.microsoft.com/office/powerpoint/2010/main" val="420331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B70CED-4660-487B-9C26-45C0D94188E2}"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F10F8-2928-4E40-AA63-C3EBB41F524F}" type="slidenum">
              <a:rPr lang="en-US" smtClean="0"/>
              <a:t>‹#›</a:t>
            </a:fld>
            <a:endParaRPr lang="en-US"/>
          </a:p>
        </p:txBody>
      </p:sp>
    </p:spTree>
    <p:extLst>
      <p:ext uri="{BB962C8B-B14F-4D97-AF65-F5344CB8AC3E}">
        <p14:creationId xmlns:p14="http://schemas.microsoft.com/office/powerpoint/2010/main" val="408289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B70CED-4660-487B-9C26-45C0D94188E2}"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F10F8-2928-4E40-AA63-C3EBB41F524F}" type="slidenum">
              <a:rPr lang="en-US" smtClean="0"/>
              <a:t>‹#›</a:t>
            </a:fld>
            <a:endParaRPr lang="en-US"/>
          </a:p>
        </p:txBody>
      </p:sp>
    </p:spTree>
    <p:extLst>
      <p:ext uri="{BB962C8B-B14F-4D97-AF65-F5344CB8AC3E}">
        <p14:creationId xmlns:p14="http://schemas.microsoft.com/office/powerpoint/2010/main" val="129587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B70CED-4660-487B-9C26-45C0D94188E2}"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F10F8-2928-4E40-AA63-C3EBB41F524F}" type="slidenum">
              <a:rPr lang="en-US" smtClean="0"/>
              <a:t>‹#›</a:t>
            </a:fld>
            <a:endParaRPr lang="en-US"/>
          </a:p>
        </p:txBody>
      </p:sp>
    </p:spTree>
    <p:extLst>
      <p:ext uri="{BB962C8B-B14F-4D97-AF65-F5344CB8AC3E}">
        <p14:creationId xmlns:p14="http://schemas.microsoft.com/office/powerpoint/2010/main" val="146915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B70CED-4660-487B-9C26-45C0D94188E2}"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F10F8-2928-4E40-AA63-C3EBB41F524F}" type="slidenum">
              <a:rPr lang="en-US" smtClean="0"/>
              <a:t>‹#›</a:t>
            </a:fld>
            <a:endParaRPr lang="en-US"/>
          </a:p>
        </p:txBody>
      </p:sp>
    </p:spTree>
    <p:extLst>
      <p:ext uri="{BB962C8B-B14F-4D97-AF65-F5344CB8AC3E}">
        <p14:creationId xmlns:p14="http://schemas.microsoft.com/office/powerpoint/2010/main" val="25517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70CED-4660-487B-9C26-45C0D94188E2}"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F10F8-2928-4E40-AA63-C3EBB41F524F}" type="slidenum">
              <a:rPr lang="en-US" smtClean="0"/>
              <a:t>‹#›</a:t>
            </a:fld>
            <a:endParaRPr lang="en-US"/>
          </a:p>
        </p:txBody>
      </p:sp>
    </p:spTree>
    <p:extLst>
      <p:ext uri="{BB962C8B-B14F-4D97-AF65-F5344CB8AC3E}">
        <p14:creationId xmlns:p14="http://schemas.microsoft.com/office/powerpoint/2010/main" val="2344558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B70CED-4660-487B-9C26-45C0D94188E2}"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F10F8-2928-4E40-AA63-C3EBB41F524F}" type="slidenum">
              <a:rPr lang="en-US" smtClean="0"/>
              <a:t>‹#›</a:t>
            </a:fld>
            <a:endParaRPr lang="en-US"/>
          </a:p>
        </p:txBody>
      </p:sp>
    </p:spTree>
    <p:extLst>
      <p:ext uri="{BB962C8B-B14F-4D97-AF65-F5344CB8AC3E}">
        <p14:creationId xmlns:p14="http://schemas.microsoft.com/office/powerpoint/2010/main" val="417951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B70CED-4660-487B-9C26-45C0D94188E2}"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F10F8-2928-4E40-AA63-C3EBB41F524F}" type="slidenum">
              <a:rPr lang="en-US" smtClean="0"/>
              <a:t>‹#›</a:t>
            </a:fld>
            <a:endParaRPr lang="en-US"/>
          </a:p>
        </p:txBody>
      </p:sp>
    </p:spTree>
    <p:extLst>
      <p:ext uri="{BB962C8B-B14F-4D97-AF65-F5344CB8AC3E}">
        <p14:creationId xmlns:p14="http://schemas.microsoft.com/office/powerpoint/2010/main" val="187225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EB70CED-4660-487B-9C26-45C0D94188E2}" type="datetimeFigureOut">
              <a:rPr lang="en-US" smtClean="0"/>
              <a:t>8/25/2016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2F10F8-2928-4E40-AA63-C3EBB41F524F}" type="slidenum">
              <a:rPr lang="en-US" smtClean="0"/>
              <a:t>‹#›</a:t>
            </a:fld>
            <a:endParaRPr lang="en-US"/>
          </a:p>
        </p:txBody>
      </p:sp>
    </p:spTree>
    <p:extLst>
      <p:ext uri="{BB962C8B-B14F-4D97-AF65-F5344CB8AC3E}">
        <p14:creationId xmlns:p14="http://schemas.microsoft.com/office/powerpoint/2010/main" val="2473196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www.google.com/url?sa=i&amp;rct=j&amp;q=&amp;esrc=s&amp;source=images&amp;cd=&amp;cad=rja&amp;uact=8&amp;ved=0ahUKEwiCwJmXodrOAhWKNiYKHcLkD4QQjRwIBw&amp;url=https://www.pinterest.com/pin/487444359643136167/&amp;bvm=bv.129759880,d.eWE&amp;psig=AFQjCNGFRM9ArdCfjuyiC7faMFvX_LIT-g&amp;ust=147213507568682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cranberrymorning.blogspot.com/2015/11/matthew-henry-servant-of-god.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www.google.com/url?sa=i&amp;rct=j&amp;q=&amp;esrc=s&amp;source=images&amp;cd=&amp;ved=0ahUKEwjWkMHL79rOAhXBTCYKHZ-kAH8QjRwIBw&amp;url=http://greatchristianlibrary.blogspot.com/2009/04/matthew-henry-1662-1714-matthew-henry.html&amp;bvm=bv.129759880,d.eWE&amp;psig=AFQjCNECzwdIJzzqyn2X_chcaJfPNJYnQA&amp;ust=1472156251213618" TargetMode="Externa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ckYyD5NrOAhUCSyYKHQH2CF0QjRwIBw&amp;url=http://www.christianfocus.com/item/show/557/-/sr_1&amp;psig=AFQjCNFn09l7fWltn-kgua5xObre_i8EwQ&amp;ust=1472153139888351"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ckYyD5NrOAhUCSyYKHQH2CF0QjRwIBw&amp;url=http://www.christianfocus.com/item/show/557/-/sr_1&amp;psig=AFQjCNFn09l7fWltn-kgua5xObre_i8EwQ&amp;ust=1472153139888351"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ckYyD5NrOAhUCSyYKHQH2CF0QjRwIBw&amp;url=http://www.christianfocus.com/item/show/557/-/sr_1&amp;psig=AFQjCNFn09l7fWltn-kgua5xObre_i8EwQ&amp;ust=1472153139888351"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ckYyD5NrOAhUCSyYKHQH2CF0QjRwIBw&amp;url=http://www.christianfocus.com/item/show/557/-/sr_1&amp;psig=AFQjCNFn09l7fWltn-kgua5xObre_i8EwQ&amp;ust=1472153139888351"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ckYyD5NrOAhUCSyYKHQH2CF0QjRwIBw&amp;url=http://www.christianfocus.com/item/show/557/-/sr_1&amp;psig=AFQjCNFn09l7fWltn-kgua5xObre_i8EwQ&amp;ust=1472153139888351"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ckYyD5NrOAhUCSyYKHQH2CF0QjRwIBw&amp;url=http://www.christianfocus.com/item/show/557/-/sr_1&amp;psig=AFQjCNFn09l7fWltn-kgua5xObre_i8EwQ&amp;ust=1472153139888351"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www.google.com/url?sa=i&amp;rct=j&amp;q=&amp;esrc=s&amp;source=images&amp;cd=&amp;cad=rja&amp;uact=8&amp;ved=0ahUKEwijlu2q9NrOAhVMMyYKHd9wDO4QjRwIBw&amp;url=http://www.bereanbibleheritage.org/extraordinary/havergal_frances.php&amp;psig=AFQjCNFhxj9DTEw1ZwWDyFnbz0goctzPCA&amp;ust=147215751011378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h_5K4wtrOAhXHKCYKHd8mAdsQjRwIBw&amp;url=https://recipes.hypotheses.org/date/2015/08?lang%3Des_ES&amp;psig=AFQjCNEG1onHNRk0gp7F71wAaDHXo5bIGw&amp;ust=1472144011605874"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yourworshiptools.com/tag/hymn-writer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85750"/>
            <a:ext cx="8153400" cy="3231654"/>
          </a:xfrm>
          <a:prstGeom prst="rect">
            <a:avLst/>
          </a:prstGeom>
          <a:noFill/>
        </p:spPr>
        <p:txBody>
          <a:bodyPr wrap="square" rtlCol="0">
            <a:spAutoFit/>
          </a:bodyPr>
          <a:lstStyle/>
          <a:p>
            <a:r>
              <a:rPr lang="en-US" sz="3200" b="1" dirty="0"/>
              <a:t>	</a:t>
            </a:r>
            <a:r>
              <a:rPr lang="en-US" sz="4400" b="1" i="1" dirty="0" smtClean="0">
                <a:solidFill>
                  <a:schemeClr val="bg2">
                    <a:lumMod val="20000"/>
                    <a:lumOff val="80000"/>
                  </a:schemeClr>
                </a:solidFill>
              </a:rPr>
              <a:t>W</a:t>
            </a:r>
            <a:r>
              <a:rPr lang="en-US" sz="3200" b="1" i="1" dirty="0" smtClean="0">
                <a:solidFill>
                  <a:schemeClr val="bg2">
                    <a:lumMod val="20000"/>
                    <a:lumOff val="80000"/>
                  </a:schemeClr>
                </a:solidFill>
              </a:rPr>
              <a:t>ho this disciple was we do not know.</a:t>
            </a:r>
          </a:p>
          <a:p>
            <a:r>
              <a:rPr lang="en-US" sz="3200" b="1" i="1" dirty="0" smtClean="0">
                <a:solidFill>
                  <a:schemeClr val="bg2">
                    <a:lumMod val="20000"/>
                    <a:lumOff val="80000"/>
                  </a:schemeClr>
                </a:solidFill>
              </a:rPr>
              <a:t>What he did will be remembered as long as the world stands.  Happy are those who partake of his feelings and often cry, “Lord, teach me to pray.”		</a:t>
            </a:r>
          </a:p>
          <a:p>
            <a:r>
              <a:rPr lang="en-US" sz="3200" b="1" i="1" dirty="0">
                <a:solidFill>
                  <a:schemeClr val="bg2">
                    <a:lumMod val="20000"/>
                    <a:lumOff val="80000"/>
                  </a:schemeClr>
                </a:solidFill>
              </a:rPr>
              <a:t>	</a:t>
            </a:r>
            <a:r>
              <a:rPr lang="en-US" sz="3200" b="1" i="1" dirty="0" smtClean="0">
                <a:solidFill>
                  <a:schemeClr val="bg2">
                    <a:lumMod val="20000"/>
                    <a:lumOff val="80000"/>
                  </a:schemeClr>
                </a:solidFill>
              </a:rPr>
              <a:t>				</a:t>
            </a:r>
            <a:r>
              <a:rPr lang="en-US" sz="3200" b="1" dirty="0" smtClean="0">
                <a:solidFill>
                  <a:schemeClr val="bg2">
                    <a:lumMod val="20000"/>
                    <a:lumOff val="80000"/>
                  </a:schemeClr>
                </a:solidFill>
              </a:rPr>
              <a:t>--J. C. Ryle</a:t>
            </a:r>
            <a:endParaRPr lang="en-US" sz="3200" b="1" dirty="0"/>
          </a:p>
        </p:txBody>
      </p:sp>
    </p:spTree>
    <p:extLst>
      <p:ext uri="{BB962C8B-B14F-4D97-AF65-F5344CB8AC3E}">
        <p14:creationId xmlns:p14="http://schemas.microsoft.com/office/powerpoint/2010/main" val="1134236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2"/>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228600"/>
            <a:ext cx="5562600" cy="3662541"/>
          </a:xfrm>
          <a:prstGeom prst="rect">
            <a:avLst/>
          </a:prstGeom>
          <a:noFill/>
        </p:spPr>
        <p:txBody>
          <a:bodyPr wrap="square" rtlCol="0">
            <a:spAutoFit/>
          </a:bodyPr>
          <a:lstStyle/>
          <a:p>
            <a:r>
              <a:rPr lang="en-US" sz="4000" b="1" dirty="0" smtClean="0">
                <a:solidFill>
                  <a:srgbClr val="A50021"/>
                </a:solidFill>
              </a:rPr>
              <a:t>The Gift of Prayer</a:t>
            </a:r>
          </a:p>
          <a:p>
            <a:endParaRPr lang="en-US" sz="3200" b="1" dirty="0">
              <a:solidFill>
                <a:srgbClr val="A50021"/>
              </a:solidFill>
            </a:endParaRPr>
          </a:p>
          <a:p>
            <a:r>
              <a:rPr lang="en-US" sz="3200" b="1" dirty="0" smtClean="0">
                <a:solidFill>
                  <a:srgbClr val="A50021"/>
                </a:solidFill>
              </a:rPr>
              <a:t>	</a:t>
            </a:r>
            <a:r>
              <a:rPr lang="en-US" sz="3200" b="1" i="1" dirty="0" smtClean="0"/>
              <a:t>It is called a gift, partly because it was bestowed on the apostles and primitive Christians in an extraordinary manner by the Spirit of God. . .   </a:t>
            </a:r>
          </a:p>
        </p:txBody>
      </p:sp>
    </p:spTree>
    <p:extLst>
      <p:ext uri="{BB962C8B-B14F-4D97-AF65-F5344CB8AC3E}">
        <p14:creationId xmlns:p14="http://schemas.microsoft.com/office/powerpoint/2010/main" val="3760397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2"/>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228600"/>
            <a:ext cx="5562600" cy="4154984"/>
          </a:xfrm>
          <a:prstGeom prst="rect">
            <a:avLst/>
          </a:prstGeom>
          <a:noFill/>
        </p:spPr>
        <p:txBody>
          <a:bodyPr wrap="square" rtlCol="0">
            <a:spAutoFit/>
          </a:bodyPr>
          <a:lstStyle/>
          <a:p>
            <a:r>
              <a:rPr lang="en-US" sz="4000" b="1" dirty="0" smtClean="0">
                <a:solidFill>
                  <a:srgbClr val="A50021"/>
                </a:solidFill>
              </a:rPr>
              <a:t>The Gift of Prayer</a:t>
            </a:r>
          </a:p>
          <a:p>
            <a:endParaRPr lang="en-US" sz="3200" b="1" dirty="0">
              <a:solidFill>
                <a:srgbClr val="A50021"/>
              </a:solidFill>
            </a:endParaRPr>
          </a:p>
          <a:p>
            <a:r>
              <a:rPr lang="en-US" sz="3200" b="1" dirty="0" smtClean="0">
                <a:solidFill>
                  <a:srgbClr val="A50021"/>
                </a:solidFill>
              </a:rPr>
              <a:t>	</a:t>
            </a:r>
            <a:r>
              <a:rPr lang="en-US" sz="3200" i="1" dirty="0" smtClean="0"/>
              <a:t>It is called a gift, partly because. . . </a:t>
            </a:r>
            <a:r>
              <a:rPr lang="en-US" sz="3200" b="1" i="1" dirty="0" smtClean="0"/>
              <a:t>and because the </a:t>
            </a:r>
          </a:p>
          <a:p>
            <a:r>
              <a:rPr lang="en-US" sz="3200" b="1" i="1" dirty="0" smtClean="0"/>
              <a:t>ordinary assistance of the Spirit</a:t>
            </a:r>
          </a:p>
          <a:p>
            <a:r>
              <a:rPr lang="en-US" sz="3200" b="1" i="1" dirty="0" smtClean="0"/>
              <a:t>of God is required even to attain this holy skill or ability to pray.  </a:t>
            </a:r>
          </a:p>
        </p:txBody>
      </p:sp>
    </p:spTree>
    <p:extLst>
      <p:ext uri="{BB962C8B-B14F-4D97-AF65-F5344CB8AC3E}">
        <p14:creationId xmlns:p14="http://schemas.microsoft.com/office/powerpoint/2010/main" val="131594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2"/>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8603"/>
            <a:ext cx="8305800" cy="2554545"/>
          </a:xfrm>
          <a:prstGeom prst="rect">
            <a:avLst/>
          </a:prstGeom>
          <a:noFill/>
        </p:spPr>
        <p:txBody>
          <a:bodyPr wrap="square" rtlCol="0">
            <a:spAutoFit/>
          </a:bodyPr>
          <a:lstStyle/>
          <a:p>
            <a:r>
              <a:rPr lang="en-US" sz="4000" b="1" dirty="0">
                <a:solidFill>
                  <a:srgbClr val="A50021"/>
                </a:solidFill>
              </a:rPr>
              <a:t>	</a:t>
            </a:r>
            <a:r>
              <a:rPr lang="en-US" sz="4000" b="1" dirty="0" smtClean="0">
                <a:solidFill>
                  <a:srgbClr val="A50021"/>
                </a:solidFill>
              </a:rPr>
              <a:t>		       1) </a:t>
            </a:r>
            <a:r>
              <a:rPr lang="en-US" sz="4000" b="1" i="1" dirty="0" smtClean="0">
                <a:solidFill>
                  <a:srgbClr val="A50021"/>
                </a:solidFill>
              </a:rPr>
              <a:t>Strive for a large 			  acquaintance with all</a:t>
            </a:r>
          </a:p>
          <a:p>
            <a:r>
              <a:rPr lang="en-US" sz="4000" b="1" i="1" dirty="0">
                <a:solidFill>
                  <a:srgbClr val="A50021"/>
                </a:solidFill>
              </a:rPr>
              <a:t>	</a:t>
            </a:r>
            <a:r>
              <a:rPr lang="en-US" sz="4000" b="1" i="1" dirty="0" smtClean="0">
                <a:solidFill>
                  <a:srgbClr val="A50021"/>
                </a:solidFill>
              </a:rPr>
              <a:t>	          things that belong to </a:t>
            </a:r>
          </a:p>
          <a:p>
            <a:r>
              <a:rPr lang="en-US" sz="4000" b="1" i="1" dirty="0" smtClean="0">
                <a:solidFill>
                  <a:srgbClr val="A50021"/>
                </a:solidFill>
              </a:rPr>
              <a:t>		          religion.</a:t>
            </a:r>
            <a:endParaRPr lang="en-US" sz="4000" b="1" dirty="0" smtClean="0">
              <a:solidFill>
                <a:srgbClr val="A50021"/>
              </a:solidFill>
            </a:endParaRPr>
          </a:p>
        </p:txBody>
      </p:sp>
    </p:spTree>
    <p:extLst>
      <p:ext uri="{BB962C8B-B14F-4D97-AF65-F5344CB8AC3E}">
        <p14:creationId xmlns:p14="http://schemas.microsoft.com/office/powerpoint/2010/main" val="3569744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2"/>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8603"/>
            <a:ext cx="8305800" cy="4093428"/>
          </a:xfrm>
          <a:prstGeom prst="rect">
            <a:avLst/>
          </a:prstGeom>
          <a:noFill/>
        </p:spPr>
        <p:txBody>
          <a:bodyPr wrap="square" rtlCol="0">
            <a:spAutoFit/>
          </a:bodyPr>
          <a:lstStyle/>
          <a:p>
            <a:r>
              <a:rPr lang="en-US" sz="4000" b="1" dirty="0">
                <a:solidFill>
                  <a:srgbClr val="A50021"/>
                </a:solidFill>
              </a:rPr>
              <a:t>	</a:t>
            </a:r>
            <a:r>
              <a:rPr lang="en-US" sz="4000" b="1" dirty="0" smtClean="0">
                <a:solidFill>
                  <a:srgbClr val="A50021"/>
                </a:solidFill>
              </a:rPr>
              <a:t>		       1) </a:t>
            </a:r>
            <a:r>
              <a:rPr lang="en-US" sz="4000" b="1" i="1" dirty="0" smtClean="0">
                <a:solidFill>
                  <a:srgbClr val="A50021"/>
                </a:solidFill>
              </a:rPr>
              <a:t>Strive for a large 			</a:t>
            </a:r>
            <a:r>
              <a:rPr lang="en-US" sz="4000" b="1" i="1" dirty="0">
                <a:solidFill>
                  <a:srgbClr val="A50021"/>
                </a:solidFill>
              </a:rPr>
              <a:t> </a:t>
            </a:r>
            <a:r>
              <a:rPr lang="en-US" sz="4000" b="1" i="1" dirty="0" smtClean="0">
                <a:solidFill>
                  <a:srgbClr val="A50021"/>
                </a:solidFill>
              </a:rPr>
              <a:t> acquaintance with all</a:t>
            </a:r>
          </a:p>
          <a:p>
            <a:r>
              <a:rPr lang="en-US" sz="4000" b="1" i="1" dirty="0">
                <a:solidFill>
                  <a:srgbClr val="A50021"/>
                </a:solidFill>
              </a:rPr>
              <a:t>	</a:t>
            </a:r>
            <a:r>
              <a:rPr lang="en-US" sz="4000" b="1" i="1" dirty="0" smtClean="0">
                <a:solidFill>
                  <a:srgbClr val="A50021"/>
                </a:solidFill>
              </a:rPr>
              <a:t>	          things that belong to </a:t>
            </a:r>
          </a:p>
          <a:p>
            <a:r>
              <a:rPr lang="en-US" sz="4000" b="1" i="1" dirty="0" smtClean="0">
                <a:solidFill>
                  <a:srgbClr val="A50021"/>
                </a:solidFill>
              </a:rPr>
              <a:t>		          religion.</a:t>
            </a:r>
          </a:p>
          <a:p>
            <a:endParaRPr lang="en-US" sz="3600" b="1" dirty="0" smtClean="0">
              <a:solidFill>
                <a:srgbClr val="A50021"/>
              </a:solidFill>
            </a:endParaRPr>
          </a:p>
          <a:p>
            <a:r>
              <a:rPr lang="en-US" sz="3200" b="1" dirty="0" smtClean="0">
                <a:solidFill>
                  <a:srgbClr val="A50021"/>
                </a:solidFill>
              </a:rPr>
              <a:t>I	God</a:t>
            </a:r>
          </a:p>
          <a:p>
            <a:r>
              <a:rPr lang="en-US" sz="3200" b="1" dirty="0">
                <a:solidFill>
                  <a:srgbClr val="A50021"/>
                </a:solidFill>
              </a:rPr>
              <a:t>	 </a:t>
            </a:r>
            <a:r>
              <a:rPr lang="en-US" sz="3200" b="1" dirty="0" smtClean="0">
                <a:solidFill>
                  <a:srgbClr val="A50021"/>
                </a:solidFill>
              </a:rPr>
              <a:t>   His nature, persons, perfections, works</a:t>
            </a:r>
          </a:p>
        </p:txBody>
      </p:sp>
    </p:spTree>
    <p:extLst>
      <p:ext uri="{BB962C8B-B14F-4D97-AF65-F5344CB8AC3E}">
        <p14:creationId xmlns:p14="http://schemas.microsoft.com/office/powerpoint/2010/main" val="3930425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2"/>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8603"/>
            <a:ext cx="8305800" cy="4585871"/>
          </a:xfrm>
          <a:prstGeom prst="rect">
            <a:avLst/>
          </a:prstGeom>
          <a:noFill/>
        </p:spPr>
        <p:txBody>
          <a:bodyPr wrap="square" rtlCol="0">
            <a:spAutoFit/>
          </a:bodyPr>
          <a:lstStyle/>
          <a:p>
            <a:r>
              <a:rPr lang="en-US" sz="4000" b="1" dirty="0">
                <a:solidFill>
                  <a:srgbClr val="A50021"/>
                </a:solidFill>
              </a:rPr>
              <a:t>	</a:t>
            </a:r>
            <a:r>
              <a:rPr lang="en-US" sz="4000" b="1" dirty="0" smtClean="0">
                <a:solidFill>
                  <a:srgbClr val="A50021"/>
                </a:solidFill>
              </a:rPr>
              <a:t>		       1) </a:t>
            </a:r>
            <a:r>
              <a:rPr lang="en-US" sz="4000" b="1" i="1" dirty="0" smtClean="0">
                <a:solidFill>
                  <a:srgbClr val="A50021"/>
                </a:solidFill>
              </a:rPr>
              <a:t>Strive for a large 			</a:t>
            </a:r>
            <a:r>
              <a:rPr lang="en-US" sz="4000" b="1" i="1" dirty="0">
                <a:solidFill>
                  <a:srgbClr val="A50021"/>
                </a:solidFill>
              </a:rPr>
              <a:t> </a:t>
            </a:r>
            <a:r>
              <a:rPr lang="en-US" sz="4000" b="1" i="1" dirty="0" smtClean="0">
                <a:solidFill>
                  <a:srgbClr val="A50021"/>
                </a:solidFill>
              </a:rPr>
              <a:t> acquaintance with all</a:t>
            </a:r>
          </a:p>
          <a:p>
            <a:r>
              <a:rPr lang="en-US" sz="4000" b="1" i="1" dirty="0">
                <a:solidFill>
                  <a:srgbClr val="A50021"/>
                </a:solidFill>
              </a:rPr>
              <a:t>	</a:t>
            </a:r>
            <a:r>
              <a:rPr lang="en-US" sz="4000" b="1" i="1" dirty="0" smtClean="0">
                <a:solidFill>
                  <a:srgbClr val="A50021"/>
                </a:solidFill>
              </a:rPr>
              <a:t>	          things that belong to </a:t>
            </a:r>
          </a:p>
          <a:p>
            <a:r>
              <a:rPr lang="en-US" sz="4000" b="1" i="1" dirty="0" smtClean="0">
                <a:solidFill>
                  <a:srgbClr val="A50021"/>
                </a:solidFill>
              </a:rPr>
              <a:t>		          religion.</a:t>
            </a:r>
          </a:p>
          <a:p>
            <a:endParaRPr lang="en-US" sz="3600" b="1" dirty="0">
              <a:solidFill>
                <a:srgbClr val="A50021"/>
              </a:solidFill>
            </a:endParaRPr>
          </a:p>
          <a:p>
            <a:r>
              <a:rPr lang="en-US" sz="2800" dirty="0" smtClean="0">
                <a:solidFill>
                  <a:srgbClr val="A50021"/>
                </a:solidFill>
              </a:rPr>
              <a:t>I	God</a:t>
            </a:r>
          </a:p>
          <a:p>
            <a:r>
              <a:rPr lang="en-US" sz="3200" b="1" dirty="0" smtClean="0">
                <a:solidFill>
                  <a:srgbClr val="A50021"/>
                </a:solidFill>
              </a:rPr>
              <a:t>II	Ourselves</a:t>
            </a:r>
          </a:p>
          <a:p>
            <a:r>
              <a:rPr lang="en-US" sz="3200" b="1" dirty="0">
                <a:solidFill>
                  <a:srgbClr val="A50021"/>
                </a:solidFill>
              </a:rPr>
              <a:t>	 </a:t>
            </a:r>
            <a:r>
              <a:rPr lang="en-US" sz="3200" b="1" dirty="0" smtClean="0">
                <a:solidFill>
                  <a:srgbClr val="A50021"/>
                </a:solidFill>
              </a:rPr>
              <a:t>    Our spirit, needs, sorrows, joys</a:t>
            </a:r>
          </a:p>
        </p:txBody>
      </p:sp>
    </p:spTree>
    <p:extLst>
      <p:ext uri="{BB962C8B-B14F-4D97-AF65-F5344CB8AC3E}">
        <p14:creationId xmlns:p14="http://schemas.microsoft.com/office/powerpoint/2010/main" val="3150198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2"/>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8603"/>
            <a:ext cx="8305800" cy="5078313"/>
          </a:xfrm>
          <a:prstGeom prst="rect">
            <a:avLst/>
          </a:prstGeom>
          <a:noFill/>
        </p:spPr>
        <p:txBody>
          <a:bodyPr wrap="square" rtlCol="0">
            <a:spAutoFit/>
          </a:bodyPr>
          <a:lstStyle/>
          <a:p>
            <a:r>
              <a:rPr lang="en-US" sz="4000" b="1" dirty="0">
                <a:solidFill>
                  <a:srgbClr val="A50021"/>
                </a:solidFill>
              </a:rPr>
              <a:t>	</a:t>
            </a:r>
            <a:r>
              <a:rPr lang="en-US" sz="4000" b="1" dirty="0" smtClean="0">
                <a:solidFill>
                  <a:srgbClr val="A50021"/>
                </a:solidFill>
              </a:rPr>
              <a:t>		       1) </a:t>
            </a:r>
            <a:r>
              <a:rPr lang="en-US" sz="4000" b="1" i="1" dirty="0" smtClean="0">
                <a:solidFill>
                  <a:srgbClr val="A50021"/>
                </a:solidFill>
              </a:rPr>
              <a:t>Strive for a large 			</a:t>
            </a:r>
            <a:r>
              <a:rPr lang="en-US" sz="4000" b="1" i="1" dirty="0">
                <a:solidFill>
                  <a:srgbClr val="A50021"/>
                </a:solidFill>
              </a:rPr>
              <a:t> </a:t>
            </a:r>
            <a:r>
              <a:rPr lang="en-US" sz="4000" b="1" i="1" dirty="0" smtClean="0">
                <a:solidFill>
                  <a:srgbClr val="A50021"/>
                </a:solidFill>
              </a:rPr>
              <a:t> acquaintance with all</a:t>
            </a:r>
          </a:p>
          <a:p>
            <a:r>
              <a:rPr lang="en-US" sz="4000" b="1" i="1" dirty="0">
                <a:solidFill>
                  <a:srgbClr val="A50021"/>
                </a:solidFill>
              </a:rPr>
              <a:t>	</a:t>
            </a:r>
            <a:r>
              <a:rPr lang="en-US" sz="4000" b="1" i="1" dirty="0" smtClean="0">
                <a:solidFill>
                  <a:srgbClr val="A50021"/>
                </a:solidFill>
              </a:rPr>
              <a:t>	          things that belong to </a:t>
            </a:r>
          </a:p>
          <a:p>
            <a:r>
              <a:rPr lang="en-US" sz="4000" b="1" i="1" dirty="0" smtClean="0">
                <a:solidFill>
                  <a:srgbClr val="A50021"/>
                </a:solidFill>
              </a:rPr>
              <a:t>		          religion.</a:t>
            </a:r>
          </a:p>
          <a:p>
            <a:endParaRPr lang="en-US" sz="3600" b="1" dirty="0">
              <a:solidFill>
                <a:srgbClr val="A50021"/>
              </a:solidFill>
            </a:endParaRPr>
          </a:p>
          <a:p>
            <a:r>
              <a:rPr lang="en-US" sz="2800" dirty="0" smtClean="0">
                <a:solidFill>
                  <a:srgbClr val="A50021"/>
                </a:solidFill>
              </a:rPr>
              <a:t>I	GOD</a:t>
            </a:r>
          </a:p>
          <a:p>
            <a:r>
              <a:rPr lang="en-US" sz="2800" dirty="0" smtClean="0">
                <a:solidFill>
                  <a:srgbClr val="A50021"/>
                </a:solidFill>
              </a:rPr>
              <a:t>II	Ourselves</a:t>
            </a:r>
            <a:endParaRPr lang="en-US" sz="2800" dirty="0">
              <a:solidFill>
                <a:srgbClr val="A50021"/>
              </a:solidFill>
            </a:endParaRPr>
          </a:p>
          <a:p>
            <a:r>
              <a:rPr lang="en-US" sz="2800" dirty="0" smtClean="0">
                <a:solidFill>
                  <a:srgbClr val="A50021"/>
                </a:solidFill>
              </a:rPr>
              <a:t>III	The Word of God</a:t>
            </a:r>
          </a:p>
          <a:p>
            <a:r>
              <a:rPr lang="en-US" sz="3200" b="1" dirty="0" smtClean="0">
                <a:solidFill>
                  <a:srgbClr val="A50021"/>
                </a:solidFill>
              </a:rPr>
              <a:t>IV	God’s dealings with us </a:t>
            </a:r>
          </a:p>
        </p:txBody>
      </p:sp>
    </p:spTree>
    <p:extLst>
      <p:ext uri="{BB962C8B-B14F-4D97-AF65-F5344CB8AC3E}">
        <p14:creationId xmlns:p14="http://schemas.microsoft.com/office/powerpoint/2010/main" val="1340845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00052"/>
            <a:ext cx="8305800" cy="707886"/>
          </a:xfrm>
          <a:prstGeom prst="rect">
            <a:avLst/>
          </a:prstGeom>
          <a:noFill/>
        </p:spPr>
        <p:txBody>
          <a:bodyPr wrap="square" rtlCol="0">
            <a:spAutoFit/>
          </a:bodyPr>
          <a:lstStyle/>
          <a:p>
            <a:r>
              <a:rPr lang="en-US" sz="4000" i="1" dirty="0"/>
              <a:t>	</a:t>
            </a:r>
            <a:endParaRPr lang="en-US" sz="4000" b="1" i="1" dirty="0" smtClean="0"/>
          </a:p>
        </p:txBody>
      </p:sp>
      <p:pic>
        <p:nvPicPr>
          <p:cNvPr id="8194" name="Picture 2" descr="http://ocp.hul.harvard.edu/reading/images/commonpl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7004"/>
            <a:ext cx="3962400" cy="49897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media-cache-ak0.pinimg.com/736x/3f/30/2d/3f302d79a5a7aec38445e9eda0cc0016.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1993" y="100506"/>
            <a:ext cx="4377207" cy="452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137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2"/>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8603"/>
            <a:ext cx="8534400" cy="1938992"/>
          </a:xfrm>
          <a:prstGeom prst="rect">
            <a:avLst/>
          </a:prstGeom>
          <a:noFill/>
        </p:spPr>
        <p:txBody>
          <a:bodyPr wrap="square" rtlCol="0">
            <a:spAutoFit/>
          </a:bodyPr>
          <a:lstStyle/>
          <a:p>
            <a:r>
              <a:rPr lang="en-US" sz="4000" b="1" dirty="0">
                <a:solidFill>
                  <a:srgbClr val="A50021"/>
                </a:solidFill>
              </a:rPr>
              <a:t>	</a:t>
            </a:r>
            <a:r>
              <a:rPr lang="en-US" sz="4000" b="1" dirty="0" smtClean="0">
                <a:solidFill>
                  <a:srgbClr val="A50021"/>
                </a:solidFill>
              </a:rPr>
              <a:t>	       </a:t>
            </a:r>
            <a:r>
              <a:rPr lang="en-US" sz="4000" dirty="0" smtClean="0">
                <a:solidFill>
                  <a:srgbClr val="A50021"/>
                </a:solidFill>
              </a:rPr>
              <a:t>1) Large acquaintance</a:t>
            </a:r>
          </a:p>
          <a:p>
            <a:r>
              <a:rPr lang="en-US" sz="4000" dirty="0">
                <a:solidFill>
                  <a:srgbClr val="A50021"/>
                </a:solidFill>
              </a:rPr>
              <a:t>	</a:t>
            </a:r>
            <a:r>
              <a:rPr lang="en-US" sz="4000" dirty="0" smtClean="0">
                <a:solidFill>
                  <a:srgbClr val="A50021"/>
                </a:solidFill>
              </a:rPr>
              <a:t>		    with all things religious</a:t>
            </a:r>
          </a:p>
          <a:p>
            <a:r>
              <a:rPr lang="en-US" sz="4000" b="1" dirty="0">
                <a:solidFill>
                  <a:srgbClr val="A50021"/>
                </a:solidFill>
              </a:rPr>
              <a:t>	</a:t>
            </a:r>
            <a:r>
              <a:rPr lang="en-US" sz="4000" b="1" dirty="0" smtClean="0">
                <a:solidFill>
                  <a:srgbClr val="A50021"/>
                </a:solidFill>
              </a:rPr>
              <a:t>		2) Remember the kinds </a:t>
            </a:r>
          </a:p>
        </p:txBody>
      </p:sp>
    </p:spTree>
    <p:extLst>
      <p:ext uri="{BB962C8B-B14F-4D97-AF65-F5344CB8AC3E}">
        <p14:creationId xmlns:p14="http://schemas.microsoft.com/office/powerpoint/2010/main" val="1493582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42950"/>
            <a:ext cx="7696200" cy="2185214"/>
          </a:xfrm>
          <a:prstGeom prst="rect">
            <a:avLst/>
          </a:prstGeom>
          <a:noFill/>
        </p:spPr>
        <p:txBody>
          <a:bodyPr wrap="square" rtlCol="0">
            <a:spAutoFit/>
          </a:bodyPr>
          <a:lstStyle/>
          <a:p>
            <a:r>
              <a:rPr lang="en-US" sz="4000" b="1" dirty="0" smtClean="0"/>
              <a:t>C</a:t>
            </a:r>
            <a:r>
              <a:rPr lang="en-US" sz="3200" b="1" dirty="0" smtClean="0"/>
              <a:t>all upon God, adore, confess,</a:t>
            </a:r>
          </a:p>
          <a:p>
            <a:r>
              <a:rPr lang="en-US" sz="3200" b="1" dirty="0" smtClean="0"/>
              <a:t>Petition, plead, and then declare</a:t>
            </a:r>
          </a:p>
          <a:p>
            <a:r>
              <a:rPr lang="en-US" sz="3200" b="1" dirty="0" smtClean="0"/>
              <a:t>You are the Lord’s, give thanks, and bless,</a:t>
            </a:r>
          </a:p>
          <a:p>
            <a:r>
              <a:rPr lang="en-US" sz="3200" b="1" dirty="0" smtClean="0"/>
              <a:t>And let </a:t>
            </a:r>
            <a:r>
              <a:rPr lang="en-US" sz="3200" b="1" i="1" dirty="0" smtClean="0"/>
              <a:t>Amen </a:t>
            </a:r>
            <a:r>
              <a:rPr lang="en-US" sz="3200" b="1" dirty="0" smtClean="0"/>
              <a:t>confirm the prayer.  </a:t>
            </a:r>
            <a:endParaRPr lang="en-US" sz="3200" b="1" dirty="0"/>
          </a:p>
        </p:txBody>
      </p:sp>
    </p:spTree>
    <p:extLst>
      <p:ext uri="{BB962C8B-B14F-4D97-AF65-F5344CB8AC3E}">
        <p14:creationId xmlns:p14="http://schemas.microsoft.com/office/powerpoint/2010/main" val="2016864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2"/>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8603"/>
            <a:ext cx="8534400" cy="2554545"/>
          </a:xfrm>
          <a:prstGeom prst="rect">
            <a:avLst/>
          </a:prstGeom>
          <a:noFill/>
        </p:spPr>
        <p:txBody>
          <a:bodyPr wrap="square" rtlCol="0">
            <a:spAutoFit/>
          </a:bodyPr>
          <a:lstStyle/>
          <a:p>
            <a:r>
              <a:rPr lang="en-US" sz="4000" b="1" dirty="0">
                <a:solidFill>
                  <a:srgbClr val="A50021"/>
                </a:solidFill>
              </a:rPr>
              <a:t>	</a:t>
            </a:r>
            <a:r>
              <a:rPr lang="en-US" sz="4000" b="1" dirty="0" smtClean="0">
                <a:solidFill>
                  <a:srgbClr val="A50021"/>
                </a:solidFill>
              </a:rPr>
              <a:t>	       </a:t>
            </a:r>
            <a:r>
              <a:rPr lang="en-US" sz="4000" dirty="0" smtClean="0">
                <a:solidFill>
                  <a:srgbClr val="A50021"/>
                </a:solidFill>
              </a:rPr>
              <a:t>1) Large acquaintance</a:t>
            </a:r>
          </a:p>
          <a:p>
            <a:r>
              <a:rPr lang="en-US" sz="4000" dirty="0">
                <a:solidFill>
                  <a:srgbClr val="A50021"/>
                </a:solidFill>
              </a:rPr>
              <a:t>	</a:t>
            </a:r>
            <a:r>
              <a:rPr lang="en-US" sz="4000" dirty="0" smtClean="0">
                <a:solidFill>
                  <a:srgbClr val="A50021"/>
                </a:solidFill>
              </a:rPr>
              <a:t>		    with all things religious</a:t>
            </a:r>
          </a:p>
          <a:p>
            <a:r>
              <a:rPr lang="en-US" sz="4000" b="1" dirty="0">
                <a:solidFill>
                  <a:srgbClr val="A50021"/>
                </a:solidFill>
              </a:rPr>
              <a:t>	</a:t>
            </a:r>
            <a:r>
              <a:rPr lang="en-US" sz="4000" b="1" dirty="0" smtClean="0">
                <a:solidFill>
                  <a:srgbClr val="A50021"/>
                </a:solidFill>
              </a:rPr>
              <a:t>		</a:t>
            </a:r>
            <a:r>
              <a:rPr lang="en-US" sz="4000" dirty="0" smtClean="0">
                <a:solidFill>
                  <a:srgbClr val="A50021"/>
                </a:solidFill>
              </a:rPr>
              <a:t>2) Remember the kinds </a:t>
            </a:r>
          </a:p>
          <a:p>
            <a:r>
              <a:rPr lang="en-US" sz="4000" b="1" i="1" dirty="0">
                <a:solidFill>
                  <a:srgbClr val="A50021"/>
                </a:solidFill>
              </a:rPr>
              <a:t>	</a:t>
            </a:r>
            <a:r>
              <a:rPr lang="en-US" sz="4000" b="1" i="1" dirty="0" smtClean="0">
                <a:solidFill>
                  <a:srgbClr val="A50021"/>
                </a:solidFill>
              </a:rPr>
              <a:t>		</a:t>
            </a:r>
            <a:r>
              <a:rPr lang="en-US" sz="4000" b="1" dirty="0" smtClean="0">
                <a:solidFill>
                  <a:srgbClr val="A50021"/>
                </a:solidFill>
              </a:rPr>
              <a:t>3) Expand to details</a:t>
            </a:r>
          </a:p>
        </p:txBody>
      </p:sp>
    </p:spTree>
    <p:extLst>
      <p:ext uri="{BB962C8B-B14F-4D97-AF65-F5344CB8AC3E}">
        <p14:creationId xmlns:p14="http://schemas.microsoft.com/office/powerpoint/2010/main" val="2043162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098" name="Picture 2" descr="Isaac Watts from N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 y="-803589"/>
            <a:ext cx="9296400" cy="111851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6629401"/>
            <a:ext cx="7315200" cy="1200329"/>
          </a:xfrm>
          <a:prstGeom prst="rect">
            <a:avLst/>
          </a:prstGeom>
          <a:noFill/>
        </p:spPr>
        <p:txBody>
          <a:bodyPr wrap="square" rtlCol="0">
            <a:spAutoFit/>
          </a:bodyPr>
          <a:lstStyle/>
          <a:p>
            <a:r>
              <a:rPr lang="en-US" dirty="0">
                <a:solidFill>
                  <a:schemeClr val="bg1"/>
                </a:solidFill>
              </a:rPr>
              <a:t>One of three known examples and perhaps an early copy of the portrait in </a:t>
            </a:r>
            <a:r>
              <a:rPr lang="en-US" dirty="0" err="1">
                <a:solidFill>
                  <a:schemeClr val="bg1"/>
                </a:solidFill>
              </a:rPr>
              <a:t>Dr</a:t>
            </a:r>
            <a:r>
              <a:rPr lang="en-US" dirty="0">
                <a:solidFill>
                  <a:schemeClr val="bg1"/>
                </a:solidFill>
              </a:rPr>
              <a:t> Williams' Library or that at New College, London. It is said to have been painted for Sir Thomas Abney, Lord Mayor of London, and an enthusiastic nonconformist, in whose house Watts spent the last thirty years of his life. </a:t>
            </a:r>
          </a:p>
        </p:txBody>
      </p:sp>
      <p:sp>
        <p:nvSpPr>
          <p:cNvPr id="5" name="TextBox 4"/>
          <p:cNvSpPr txBox="1"/>
          <p:nvPr/>
        </p:nvSpPr>
        <p:spPr>
          <a:xfrm>
            <a:off x="6172200" y="4019550"/>
            <a:ext cx="2743200" cy="769441"/>
          </a:xfrm>
          <a:prstGeom prst="rect">
            <a:avLst/>
          </a:prstGeom>
          <a:noFill/>
        </p:spPr>
        <p:txBody>
          <a:bodyPr wrap="square" rtlCol="0">
            <a:spAutoFit/>
          </a:bodyPr>
          <a:lstStyle/>
          <a:p>
            <a:r>
              <a:rPr lang="en-US" sz="4400" dirty="0" smtClean="0"/>
              <a:t>1674-1748</a:t>
            </a:r>
            <a:endParaRPr lang="en-US" sz="4400" dirty="0"/>
          </a:p>
        </p:txBody>
      </p:sp>
    </p:spTree>
    <p:extLst>
      <p:ext uri="{BB962C8B-B14F-4D97-AF65-F5344CB8AC3E}">
        <p14:creationId xmlns:p14="http://schemas.microsoft.com/office/powerpoint/2010/main" val="2715697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2.bp.blogspot.com/-ttbqVHEVQA4/VjzC2QcztTI/AAAAAAAAfD4/A3aVRNHlLPI/s1600/Matthew%2BHenry%2BChurch%2BChester%252C%2BEnglan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7650"/>
            <a:ext cx="9144000" cy="604112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3.bp.blogspot.com/-_219jwFmu28/Us4F0fbIAeI/AAAAAAAAAEQ/kMARmcwutiA/s1600/Matthew+Henry+9.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255" t="16030" r="10101" b="26433"/>
          <a:stretch/>
        </p:blipFill>
        <p:spPr bwMode="auto">
          <a:xfrm>
            <a:off x="0" y="4310"/>
            <a:ext cx="2857500" cy="367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473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hristianfocus.com/images/items/978185792068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6496050"/>
            <a:ext cx="9258300" cy="146490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200" y="4324350"/>
            <a:ext cx="5181600" cy="584775"/>
          </a:xfrm>
          <a:prstGeom prst="rect">
            <a:avLst/>
          </a:prstGeom>
          <a:noFill/>
        </p:spPr>
        <p:txBody>
          <a:bodyPr wrap="square" rtlCol="0">
            <a:spAutoFit/>
          </a:bodyPr>
          <a:lstStyle/>
          <a:p>
            <a:r>
              <a:rPr lang="en-US" sz="3200" b="1" dirty="0" smtClean="0"/>
              <a:t>M A T </a:t>
            </a:r>
            <a:r>
              <a:rPr lang="en-US" sz="3200" b="1" dirty="0" err="1" smtClean="0"/>
              <a:t>T</a:t>
            </a:r>
            <a:r>
              <a:rPr lang="en-US" sz="3200" b="1" dirty="0" smtClean="0"/>
              <a:t> H E W   H E N R Y</a:t>
            </a:r>
            <a:endParaRPr lang="en-US" sz="3200" b="1" dirty="0"/>
          </a:p>
        </p:txBody>
      </p:sp>
      <p:sp>
        <p:nvSpPr>
          <p:cNvPr id="3" name="TextBox 2"/>
          <p:cNvSpPr txBox="1"/>
          <p:nvPr/>
        </p:nvSpPr>
        <p:spPr>
          <a:xfrm>
            <a:off x="1371600" y="6153150"/>
            <a:ext cx="6096000" cy="646331"/>
          </a:xfrm>
          <a:prstGeom prst="rect">
            <a:avLst/>
          </a:prstGeom>
          <a:noFill/>
        </p:spPr>
        <p:txBody>
          <a:bodyPr wrap="square" rtlCol="0">
            <a:spAutoFit/>
          </a:bodyPr>
          <a:lstStyle/>
          <a:p>
            <a:r>
              <a:rPr lang="en-US" dirty="0" smtClean="0"/>
              <a:t>Published four years before his death in 1710, and just 5 years before Watts published his guide to prayer.</a:t>
            </a:r>
            <a:endParaRPr lang="en-US" dirty="0"/>
          </a:p>
        </p:txBody>
      </p:sp>
    </p:spTree>
    <p:extLst>
      <p:ext uri="{BB962C8B-B14F-4D97-AF65-F5344CB8AC3E}">
        <p14:creationId xmlns:p14="http://schemas.microsoft.com/office/powerpoint/2010/main" val="826176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hristianfocus.com/images/items/9781857920680.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78000" contrast="-28000"/>
                    </a14:imgEffect>
                  </a14:imgLayer>
                </a14:imgProps>
              </a:ext>
              <a:ext uri="{28A0092B-C50C-407E-A947-70E740481C1C}">
                <a14:useLocalDpi xmlns:a14="http://schemas.microsoft.com/office/drawing/2010/main" val="0"/>
              </a:ext>
            </a:extLst>
          </a:blip>
          <a:srcRect/>
          <a:stretch>
            <a:fillRect/>
          </a:stretch>
        </p:blipFill>
        <p:spPr bwMode="auto">
          <a:xfrm>
            <a:off x="-38100" y="-6496050"/>
            <a:ext cx="9258300" cy="146490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590550"/>
            <a:ext cx="7467600" cy="4401205"/>
          </a:xfrm>
          <a:prstGeom prst="rect">
            <a:avLst/>
          </a:prstGeom>
          <a:noFill/>
        </p:spPr>
        <p:txBody>
          <a:bodyPr wrap="square" rtlCol="0">
            <a:spAutoFit/>
          </a:bodyPr>
          <a:lstStyle/>
          <a:p>
            <a:r>
              <a:rPr lang="en-US" sz="3600" dirty="0" smtClean="0"/>
              <a:t>2. B. 1). b). (1)  </a:t>
            </a:r>
            <a:r>
              <a:rPr lang="en-US" sz="3600" b="1" i="1" dirty="0" smtClean="0">
                <a:solidFill>
                  <a:schemeClr val="tx2"/>
                </a:solidFill>
              </a:rPr>
              <a:t>We must give thanks that he has made us reasonable creatures, capable of knowing, loving, serving, and enjoying him, and that he hath not made us like the beasts that perish.</a:t>
            </a:r>
            <a:endParaRPr lang="en-US" sz="3600" b="1" i="1" dirty="0">
              <a:solidFill>
                <a:schemeClr val="accent6">
                  <a:lumMod val="50000"/>
                </a:schemeClr>
              </a:solidFill>
            </a:endParaRPr>
          </a:p>
          <a:p>
            <a:r>
              <a:rPr lang="en-US" sz="3600" b="1" i="1" dirty="0" smtClean="0">
                <a:solidFill>
                  <a:schemeClr val="accent6">
                    <a:lumMod val="50000"/>
                  </a:schemeClr>
                </a:solidFill>
              </a:rPr>
              <a:t>	</a:t>
            </a:r>
            <a:r>
              <a:rPr lang="en-US" sz="3600" b="1" i="1" dirty="0" smtClean="0"/>
              <a:t>W</a:t>
            </a:r>
            <a:r>
              <a:rPr lang="en-US" sz="2800" b="1" i="1" dirty="0" smtClean="0"/>
              <a:t>e will praise thee, for we are fearfully and wonderfully made, and that our souls, our</a:t>
            </a:r>
            <a:endParaRPr lang="en-US" sz="2800" b="1" i="1" dirty="0"/>
          </a:p>
        </p:txBody>
      </p:sp>
    </p:spTree>
    <p:extLst>
      <p:ext uri="{BB962C8B-B14F-4D97-AF65-F5344CB8AC3E}">
        <p14:creationId xmlns:p14="http://schemas.microsoft.com/office/powerpoint/2010/main" val="1459093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hristianfocus.com/images/items/9781857920680.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78000" contrast="-28000"/>
                    </a14:imgEffect>
                  </a14:imgLayer>
                </a14:imgProps>
              </a:ext>
              <a:ext uri="{28A0092B-C50C-407E-A947-70E740481C1C}">
                <a14:useLocalDpi xmlns:a14="http://schemas.microsoft.com/office/drawing/2010/main" val="0"/>
              </a:ext>
            </a:extLst>
          </a:blip>
          <a:srcRect/>
          <a:stretch>
            <a:fillRect/>
          </a:stretch>
        </p:blipFill>
        <p:spPr bwMode="auto">
          <a:xfrm>
            <a:off x="-38100" y="-6496050"/>
            <a:ext cx="9258300" cy="146490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590550"/>
            <a:ext cx="7467600" cy="3231654"/>
          </a:xfrm>
          <a:prstGeom prst="rect">
            <a:avLst/>
          </a:prstGeom>
          <a:noFill/>
        </p:spPr>
        <p:txBody>
          <a:bodyPr wrap="square" rtlCol="0">
            <a:spAutoFit/>
          </a:bodyPr>
          <a:lstStyle/>
          <a:p>
            <a:r>
              <a:rPr lang="en-US" sz="2800" b="1" i="1" dirty="0" smtClean="0"/>
              <a:t>nobler part, knows right well; for no man knows the things of man, save the spirit of man, which is in him. Thou hast made us of that rank of beings which is a little lower than the angels, and is crowned with glory and </a:t>
            </a:r>
            <a:r>
              <a:rPr lang="en-US" sz="2800" b="1" i="1" dirty="0" err="1" smtClean="0"/>
              <a:t>honour</a:t>
            </a:r>
            <a:r>
              <a:rPr lang="en-US" sz="2800" b="1" i="1" dirty="0" smtClean="0"/>
              <a:t>; for there is a spirit in man, and the inspiration of the Almighty giveth them understanding. </a:t>
            </a:r>
            <a:endParaRPr lang="en-US" sz="2800" b="1" i="1" dirty="0"/>
          </a:p>
        </p:txBody>
      </p:sp>
    </p:spTree>
    <p:extLst>
      <p:ext uri="{BB962C8B-B14F-4D97-AF65-F5344CB8AC3E}">
        <p14:creationId xmlns:p14="http://schemas.microsoft.com/office/powerpoint/2010/main" val="140033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hristianfocus.com/images/items/9781857920680.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78000" contrast="-28000"/>
                    </a14:imgEffect>
                  </a14:imgLayer>
                </a14:imgProps>
              </a:ext>
              <a:ext uri="{28A0092B-C50C-407E-A947-70E740481C1C}">
                <a14:useLocalDpi xmlns:a14="http://schemas.microsoft.com/office/drawing/2010/main" val="0"/>
              </a:ext>
            </a:extLst>
          </a:blip>
          <a:srcRect/>
          <a:stretch>
            <a:fillRect/>
          </a:stretch>
        </p:blipFill>
        <p:spPr bwMode="auto">
          <a:xfrm>
            <a:off x="-38100" y="-6496050"/>
            <a:ext cx="9258300" cy="146490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666750"/>
            <a:ext cx="7467600" cy="3108543"/>
          </a:xfrm>
          <a:prstGeom prst="rect">
            <a:avLst/>
          </a:prstGeom>
          <a:noFill/>
        </p:spPr>
        <p:txBody>
          <a:bodyPr wrap="square" rtlCol="0">
            <a:spAutoFit/>
          </a:bodyPr>
          <a:lstStyle/>
          <a:p>
            <a:r>
              <a:rPr lang="en-US" sz="2800" b="1" i="1" dirty="0" smtClean="0"/>
              <a:t>And the spirit of man is the candle of the Lord. Our bodies are capable of being the temples of the Holy Ghost, and our souls of having the Spirit of God dwell in them; we therefore glorify thee with our bodies, and with our spirits, which are thine.  Thou, Lord, hast formed us for thyself, that we might shew forth thy praise.</a:t>
            </a:r>
            <a:endParaRPr lang="en-US" sz="2800" b="1" i="1" dirty="0"/>
          </a:p>
        </p:txBody>
      </p:sp>
    </p:spTree>
    <p:extLst>
      <p:ext uri="{BB962C8B-B14F-4D97-AF65-F5344CB8AC3E}">
        <p14:creationId xmlns:p14="http://schemas.microsoft.com/office/powerpoint/2010/main" val="1698174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hristianfocus.com/images/items/9781857920680.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78000" contrast="-28000"/>
                    </a14:imgEffect>
                  </a14:imgLayer>
                </a14:imgProps>
              </a:ext>
              <a:ext uri="{28A0092B-C50C-407E-A947-70E740481C1C}">
                <a14:useLocalDpi xmlns:a14="http://schemas.microsoft.com/office/drawing/2010/main" val="0"/>
              </a:ext>
            </a:extLst>
          </a:blip>
          <a:srcRect/>
          <a:stretch>
            <a:fillRect/>
          </a:stretch>
        </p:blipFill>
        <p:spPr bwMode="auto">
          <a:xfrm>
            <a:off x="-38100" y="-6496050"/>
            <a:ext cx="9258300" cy="146490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438150"/>
            <a:ext cx="7848600" cy="4524315"/>
          </a:xfrm>
          <a:prstGeom prst="rect">
            <a:avLst/>
          </a:prstGeom>
          <a:noFill/>
        </p:spPr>
        <p:txBody>
          <a:bodyPr wrap="square" rtlCol="0">
            <a:spAutoFit/>
          </a:bodyPr>
          <a:lstStyle/>
          <a:p>
            <a:r>
              <a:rPr lang="en-US" sz="3600" b="1" dirty="0" smtClean="0"/>
              <a:t>Psalm 139:14    	</a:t>
            </a:r>
            <a:r>
              <a:rPr lang="en-US" sz="3600" b="1" i="1" dirty="0" smtClean="0"/>
              <a:t>We are fearfully. . . </a:t>
            </a:r>
            <a:endParaRPr lang="en-US" sz="3600" b="1" dirty="0" smtClean="0"/>
          </a:p>
          <a:p>
            <a:r>
              <a:rPr lang="en-US" sz="3600" b="1" dirty="0" smtClean="0"/>
              <a:t>I Corinthians 2:11	</a:t>
            </a:r>
            <a:r>
              <a:rPr lang="en-US" sz="3600" b="1" i="1" dirty="0"/>
              <a:t>n</a:t>
            </a:r>
            <a:r>
              <a:rPr lang="en-US" sz="3600" b="1" i="1" dirty="0" smtClean="0"/>
              <a:t>o man knows. . . </a:t>
            </a:r>
            <a:endParaRPr lang="en-US" sz="3600" b="1" dirty="0" smtClean="0"/>
          </a:p>
          <a:p>
            <a:r>
              <a:rPr lang="en-US" sz="3600" b="1" dirty="0" smtClean="0"/>
              <a:t>Psalm 8:5			</a:t>
            </a:r>
            <a:r>
              <a:rPr lang="en-US" sz="3600" b="1" i="1" dirty="0" smtClean="0"/>
              <a:t>Thou hast made. . . </a:t>
            </a:r>
            <a:endParaRPr lang="en-US" sz="3600" b="1" dirty="0" smtClean="0"/>
          </a:p>
          <a:p>
            <a:r>
              <a:rPr lang="en-US" sz="3600" b="1" dirty="0" smtClean="0"/>
              <a:t>Job 32:8			</a:t>
            </a:r>
            <a:r>
              <a:rPr lang="en-US" sz="3600" b="1" i="1" dirty="0"/>
              <a:t>t</a:t>
            </a:r>
            <a:r>
              <a:rPr lang="en-US" sz="3600" b="1" i="1" dirty="0" smtClean="0"/>
              <a:t>here is a spirit. . . </a:t>
            </a:r>
            <a:endParaRPr lang="en-US" sz="3600" b="1" dirty="0" smtClean="0"/>
          </a:p>
          <a:p>
            <a:r>
              <a:rPr lang="en-US" sz="3600" b="1" dirty="0" smtClean="0"/>
              <a:t>Proverbs 20:27	</a:t>
            </a:r>
            <a:r>
              <a:rPr lang="en-US" sz="3600" b="1" i="1" dirty="0" smtClean="0"/>
              <a:t>the spirit of man. . .</a:t>
            </a:r>
            <a:endParaRPr lang="en-US" sz="3600" b="1" dirty="0" smtClean="0"/>
          </a:p>
          <a:p>
            <a:r>
              <a:rPr lang="en-US" sz="3600" b="1" dirty="0" smtClean="0"/>
              <a:t>I Corinthians 6:19	</a:t>
            </a:r>
            <a:r>
              <a:rPr lang="en-US" sz="3600" b="1" i="1" dirty="0" smtClean="0"/>
              <a:t>know ye not that. . . </a:t>
            </a:r>
            <a:endParaRPr lang="en-US" sz="3600" b="1" dirty="0" smtClean="0"/>
          </a:p>
          <a:p>
            <a:r>
              <a:rPr lang="en-US" sz="3600" b="1" dirty="0" smtClean="0"/>
              <a:t>I Corinthians 6:20	</a:t>
            </a:r>
            <a:r>
              <a:rPr lang="en-US" sz="3600" b="1" i="1" dirty="0" smtClean="0"/>
              <a:t>therefore glorify. . . </a:t>
            </a:r>
            <a:r>
              <a:rPr lang="en-US" sz="3600" b="1" dirty="0" smtClean="0"/>
              <a:t> </a:t>
            </a:r>
          </a:p>
          <a:p>
            <a:r>
              <a:rPr lang="en-US" sz="3600" b="1" dirty="0" smtClean="0"/>
              <a:t>Isaiah 43:21		</a:t>
            </a:r>
            <a:r>
              <a:rPr lang="en-US" sz="3600" b="1" i="1" dirty="0" smtClean="0"/>
              <a:t>hast formed us. . . </a:t>
            </a:r>
            <a:endParaRPr lang="en-US" sz="3600" b="1" dirty="0"/>
          </a:p>
        </p:txBody>
      </p:sp>
      <p:sp>
        <p:nvSpPr>
          <p:cNvPr id="3" name="TextBox 2"/>
          <p:cNvSpPr txBox="1"/>
          <p:nvPr/>
        </p:nvSpPr>
        <p:spPr>
          <a:xfrm>
            <a:off x="1066800" y="6153150"/>
            <a:ext cx="7467600" cy="381000"/>
          </a:xfrm>
          <a:prstGeom prst="rect">
            <a:avLst/>
          </a:prstGeom>
          <a:noFill/>
        </p:spPr>
        <p:txBody>
          <a:bodyPr wrap="square" rtlCol="0">
            <a:spAutoFit/>
          </a:bodyPr>
          <a:lstStyle/>
          <a:p>
            <a:r>
              <a:rPr lang="en-US" dirty="0" smtClean="0">
                <a:solidFill>
                  <a:srgbClr val="FF0000"/>
                </a:solidFill>
              </a:rPr>
              <a:t>Over 2300 scripture quotations</a:t>
            </a:r>
            <a:r>
              <a:rPr lang="en-US" dirty="0" smtClean="0"/>
              <a:t>.</a:t>
            </a:r>
            <a:endParaRPr lang="en-US" dirty="0"/>
          </a:p>
        </p:txBody>
      </p:sp>
    </p:spTree>
    <p:extLst>
      <p:ext uri="{BB962C8B-B14F-4D97-AF65-F5344CB8AC3E}">
        <p14:creationId xmlns:p14="http://schemas.microsoft.com/office/powerpoint/2010/main" val="381614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hristianfocus.com/images/items/9781857920680.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78000" contrast="-28000"/>
                    </a14:imgEffect>
                  </a14:imgLayer>
                </a14:imgProps>
              </a:ext>
              <a:ext uri="{28A0092B-C50C-407E-A947-70E740481C1C}">
                <a14:useLocalDpi xmlns:a14="http://schemas.microsoft.com/office/drawing/2010/main" val="0"/>
              </a:ext>
            </a:extLst>
          </a:blip>
          <a:srcRect/>
          <a:stretch>
            <a:fillRect/>
          </a:stretch>
        </p:blipFill>
        <p:spPr bwMode="auto">
          <a:xfrm>
            <a:off x="-38100" y="-6496050"/>
            <a:ext cx="9258300" cy="146490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590550"/>
            <a:ext cx="7467600" cy="4462760"/>
          </a:xfrm>
          <a:prstGeom prst="rect">
            <a:avLst/>
          </a:prstGeom>
          <a:noFill/>
        </p:spPr>
        <p:txBody>
          <a:bodyPr wrap="square" rtlCol="0">
            <a:spAutoFit/>
          </a:bodyPr>
          <a:lstStyle/>
          <a:p>
            <a:r>
              <a:rPr lang="en-US" sz="4000" b="1" dirty="0" smtClean="0"/>
              <a:t>2. B. 1). b). (1)  </a:t>
            </a:r>
            <a:r>
              <a:rPr lang="en-US" sz="3600" i="1" dirty="0" smtClean="0">
                <a:solidFill>
                  <a:schemeClr val="tx2"/>
                </a:solidFill>
              </a:rPr>
              <a:t>We must give thanks that he has made us reasonable creatures, capable of knowing, loving, serving, and enjoying him, and that he hath not made us like the beasts that perish.</a:t>
            </a:r>
            <a:endParaRPr lang="en-US" sz="3600" i="1" dirty="0">
              <a:solidFill>
                <a:schemeClr val="accent6">
                  <a:lumMod val="50000"/>
                </a:schemeClr>
              </a:solidFill>
            </a:endParaRPr>
          </a:p>
          <a:p>
            <a:r>
              <a:rPr lang="en-US" sz="3600" i="1" dirty="0" smtClean="0">
                <a:solidFill>
                  <a:schemeClr val="accent6">
                    <a:lumMod val="50000"/>
                  </a:schemeClr>
                </a:solidFill>
              </a:rPr>
              <a:t>	</a:t>
            </a:r>
            <a:r>
              <a:rPr lang="en-US" sz="3600" i="1" dirty="0" smtClean="0"/>
              <a:t>W</a:t>
            </a:r>
            <a:r>
              <a:rPr lang="en-US" sz="2800" i="1" dirty="0" smtClean="0"/>
              <a:t>e will praise thee, for we are fearfully and wonderfully made, and that our souls, our</a:t>
            </a:r>
            <a:endParaRPr lang="en-US" sz="2800" i="1" dirty="0"/>
          </a:p>
        </p:txBody>
      </p:sp>
      <p:sp>
        <p:nvSpPr>
          <p:cNvPr id="3" name="TextBox 2"/>
          <p:cNvSpPr txBox="1"/>
          <p:nvPr/>
        </p:nvSpPr>
        <p:spPr>
          <a:xfrm>
            <a:off x="1371600" y="5924550"/>
            <a:ext cx="6553200" cy="369332"/>
          </a:xfrm>
          <a:prstGeom prst="rect">
            <a:avLst/>
          </a:prstGeom>
          <a:noFill/>
        </p:spPr>
        <p:txBody>
          <a:bodyPr wrap="square" rtlCol="0">
            <a:spAutoFit/>
          </a:bodyPr>
          <a:lstStyle/>
          <a:p>
            <a:r>
              <a:rPr lang="en-US" dirty="0" smtClean="0">
                <a:solidFill>
                  <a:srgbClr val="FF0000"/>
                </a:solidFill>
              </a:rPr>
              <a:t>9 headings and scores of subheadings. </a:t>
            </a:r>
            <a:endParaRPr lang="en-US" dirty="0">
              <a:solidFill>
                <a:srgbClr val="FF0000"/>
              </a:solidFill>
            </a:endParaRPr>
          </a:p>
        </p:txBody>
      </p:sp>
      <p:sp>
        <p:nvSpPr>
          <p:cNvPr id="4" name="Oval 3"/>
          <p:cNvSpPr/>
          <p:nvPr/>
        </p:nvSpPr>
        <p:spPr>
          <a:xfrm>
            <a:off x="762000" y="361950"/>
            <a:ext cx="33528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24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minnick.MOUNTCALVARY\Desktop\IMG_2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52519" y="795229"/>
            <a:ext cx="4685442" cy="351408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bereanbibleheritage.org/extraordinary/artwork/havergal_france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28600"/>
            <a:ext cx="3044713" cy="3847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315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minnick.MOUNTCALVARY\Desktop\IMG_2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4681" y="795231"/>
            <a:ext cx="4685442" cy="3514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mminnick.MOUNTCALVARY\Desktop\IMG_2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60679" y="1826261"/>
            <a:ext cx="13208004" cy="990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865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minnick.MOUNTCALVARY\Desktop\IMG_2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4681" y="795231"/>
            <a:ext cx="4685442" cy="3514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mminnick.MOUNTCALVARY\Desktop\IMG_2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43299" y="-2248757"/>
            <a:ext cx="28346403" cy="2125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903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yourworshiptools.com/wp-content/uploads/2013/10/pinnershalllondon.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240" y="0"/>
            <a:ext cx="9821956"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5429250"/>
            <a:ext cx="7086600" cy="923330"/>
          </a:xfrm>
          <a:prstGeom prst="rect">
            <a:avLst/>
          </a:prstGeom>
          <a:noFill/>
        </p:spPr>
        <p:txBody>
          <a:bodyPr wrap="square" rtlCol="0">
            <a:spAutoFit/>
          </a:bodyPr>
          <a:lstStyle/>
          <a:p>
            <a:r>
              <a:rPr lang="en-US" dirty="0" smtClean="0">
                <a:solidFill>
                  <a:srgbClr val="C00000"/>
                </a:solidFill>
              </a:rPr>
              <a:t>Pinner’s Hall. Watts preached here from 1704-1708.  Watts wrote in his journal, “Removed our meeting-place to Pinner’s Hall, and began expositions of Scripture  Jun. 1704”</a:t>
            </a:r>
            <a:endParaRPr lang="en-US" dirty="0"/>
          </a:p>
        </p:txBody>
      </p:sp>
    </p:spTree>
    <p:extLst>
      <p:ext uri="{BB962C8B-B14F-4D97-AF65-F5344CB8AC3E}">
        <p14:creationId xmlns:p14="http://schemas.microsoft.com/office/powerpoint/2010/main" val="754839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minnick.MOUNTCALVARY\Desktop\IMG_2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4681" y="795231"/>
            <a:ext cx="4685442" cy="3514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mminnick.MOUNTCALVARY\Desktop\IMG_2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621037" y="-1221420"/>
            <a:ext cx="19032240" cy="1427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1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2"/>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8603"/>
            <a:ext cx="8534400" cy="2554545"/>
          </a:xfrm>
          <a:prstGeom prst="rect">
            <a:avLst/>
          </a:prstGeom>
          <a:noFill/>
        </p:spPr>
        <p:txBody>
          <a:bodyPr wrap="square" rtlCol="0">
            <a:spAutoFit/>
          </a:bodyPr>
          <a:lstStyle/>
          <a:p>
            <a:r>
              <a:rPr lang="en-US" sz="4000" b="1" dirty="0">
                <a:solidFill>
                  <a:srgbClr val="A50021"/>
                </a:solidFill>
              </a:rPr>
              <a:t>	</a:t>
            </a:r>
            <a:r>
              <a:rPr lang="en-US" sz="4000" b="1" dirty="0" smtClean="0">
                <a:solidFill>
                  <a:srgbClr val="A50021"/>
                </a:solidFill>
              </a:rPr>
              <a:t>	       </a:t>
            </a:r>
            <a:r>
              <a:rPr lang="en-US" sz="4000" dirty="0" smtClean="0">
                <a:solidFill>
                  <a:srgbClr val="A50021"/>
                </a:solidFill>
              </a:rPr>
              <a:t>1) Large acquaintance</a:t>
            </a:r>
          </a:p>
          <a:p>
            <a:r>
              <a:rPr lang="en-US" sz="4000" dirty="0">
                <a:solidFill>
                  <a:srgbClr val="A50021"/>
                </a:solidFill>
              </a:rPr>
              <a:t>	</a:t>
            </a:r>
            <a:r>
              <a:rPr lang="en-US" sz="4000" dirty="0" smtClean="0">
                <a:solidFill>
                  <a:srgbClr val="A50021"/>
                </a:solidFill>
              </a:rPr>
              <a:t>		    with all things religious</a:t>
            </a:r>
          </a:p>
          <a:p>
            <a:r>
              <a:rPr lang="en-US" sz="4000" b="1" dirty="0" smtClean="0">
                <a:solidFill>
                  <a:srgbClr val="A50021"/>
                </a:solidFill>
              </a:rPr>
              <a:t>			2) Remember the kinds </a:t>
            </a:r>
            <a:endParaRPr lang="en-US" sz="4000" dirty="0" smtClean="0">
              <a:solidFill>
                <a:srgbClr val="A50021"/>
              </a:solidFill>
            </a:endParaRPr>
          </a:p>
          <a:p>
            <a:endParaRPr lang="en-US" sz="4000" b="1" i="1" dirty="0" smtClean="0">
              <a:solidFill>
                <a:srgbClr val="A50021"/>
              </a:solidFill>
            </a:endParaRPr>
          </a:p>
        </p:txBody>
      </p:sp>
    </p:spTree>
    <p:extLst>
      <p:ext uri="{BB962C8B-B14F-4D97-AF65-F5344CB8AC3E}">
        <p14:creationId xmlns:p14="http://schemas.microsoft.com/office/powerpoint/2010/main" val="872895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42950"/>
            <a:ext cx="7696200" cy="2185214"/>
          </a:xfrm>
          <a:prstGeom prst="rect">
            <a:avLst/>
          </a:prstGeom>
          <a:noFill/>
        </p:spPr>
        <p:txBody>
          <a:bodyPr wrap="square" rtlCol="0">
            <a:spAutoFit/>
          </a:bodyPr>
          <a:lstStyle/>
          <a:p>
            <a:r>
              <a:rPr lang="en-US" sz="4000" b="1" dirty="0" smtClean="0"/>
              <a:t>C</a:t>
            </a:r>
            <a:r>
              <a:rPr lang="en-US" sz="3200" b="1" dirty="0" smtClean="0"/>
              <a:t>all upon God, adore, confess,</a:t>
            </a:r>
          </a:p>
          <a:p>
            <a:r>
              <a:rPr lang="en-US" sz="3200" b="1" dirty="0" smtClean="0"/>
              <a:t>Petition, plead, and then declare</a:t>
            </a:r>
          </a:p>
          <a:p>
            <a:r>
              <a:rPr lang="en-US" sz="3200" b="1" dirty="0" smtClean="0"/>
              <a:t>You are the Lord’s, give thanks, and bless,</a:t>
            </a:r>
          </a:p>
          <a:p>
            <a:r>
              <a:rPr lang="en-US" sz="3200" b="1" dirty="0" smtClean="0"/>
              <a:t>And let </a:t>
            </a:r>
            <a:r>
              <a:rPr lang="en-US" sz="3200" b="1" i="1" dirty="0" smtClean="0"/>
              <a:t>Amen </a:t>
            </a:r>
            <a:r>
              <a:rPr lang="en-US" sz="3200" b="1" dirty="0" smtClean="0"/>
              <a:t>confirm the prayer.  </a:t>
            </a:r>
            <a:endParaRPr lang="en-US" sz="3200" b="1" dirty="0"/>
          </a:p>
        </p:txBody>
      </p:sp>
    </p:spTree>
    <p:extLst>
      <p:ext uri="{BB962C8B-B14F-4D97-AF65-F5344CB8AC3E}">
        <p14:creationId xmlns:p14="http://schemas.microsoft.com/office/powerpoint/2010/main" val="1261960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2"/>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8603"/>
            <a:ext cx="8534400" cy="4770537"/>
          </a:xfrm>
          <a:prstGeom prst="rect">
            <a:avLst/>
          </a:prstGeom>
          <a:noFill/>
        </p:spPr>
        <p:txBody>
          <a:bodyPr wrap="square" rtlCol="0">
            <a:spAutoFit/>
          </a:bodyPr>
          <a:lstStyle/>
          <a:p>
            <a:r>
              <a:rPr lang="en-US" sz="4000" b="1" dirty="0">
                <a:solidFill>
                  <a:srgbClr val="A50021"/>
                </a:solidFill>
              </a:rPr>
              <a:t>	</a:t>
            </a:r>
            <a:r>
              <a:rPr lang="en-US" sz="4000" b="1" dirty="0" smtClean="0">
                <a:solidFill>
                  <a:srgbClr val="A50021"/>
                </a:solidFill>
              </a:rPr>
              <a:t>	       </a:t>
            </a:r>
            <a:r>
              <a:rPr lang="en-US" sz="4000" dirty="0" smtClean="0">
                <a:solidFill>
                  <a:srgbClr val="A50021"/>
                </a:solidFill>
              </a:rPr>
              <a:t>1) Large acquaintance</a:t>
            </a:r>
          </a:p>
          <a:p>
            <a:r>
              <a:rPr lang="en-US" sz="4000" dirty="0">
                <a:solidFill>
                  <a:srgbClr val="A50021"/>
                </a:solidFill>
              </a:rPr>
              <a:t>	</a:t>
            </a:r>
            <a:r>
              <a:rPr lang="en-US" sz="4000" dirty="0" smtClean="0">
                <a:solidFill>
                  <a:srgbClr val="A50021"/>
                </a:solidFill>
              </a:rPr>
              <a:t>		    with all things religious</a:t>
            </a:r>
          </a:p>
          <a:p>
            <a:r>
              <a:rPr lang="en-US" sz="4000" b="1" dirty="0" smtClean="0">
                <a:solidFill>
                  <a:srgbClr val="A50021"/>
                </a:solidFill>
              </a:rPr>
              <a:t>			2) Remember the kinds </a:t>
            </a:r>
          </a:p>
          <a:p>
            <a:r>
              <a:rPr lang="en-US" sz="4000" b="1" i="1" dirty="0" smtClean="0">
                <a:solidFill>
                  <a:srgbClr val="A50021"/>
                </a:solidFill>
              </a:rPr>
              <a:t>			</a:t>
            </a:r>
            <a:r>
              <a:rPr lang="en-US" sz="4000" b="1" dirty="0" smtClean="0">
                <a:solidFill>
                  <a:srgbClr val="A50021"/>
                </a:solidFill>
              </a:rPr>
              <a:t>3) Expand to details</a:t>
            </a:r>
          </a:p>
          <a:p>
            <a:endParaRPr lang="en-US" sz="4000" b="1" dirty="0">
              <a:solidFill>
                <a:srgbClr val="A50021"/>
              </a:solidFill>
            </a:endParaRPr>
          </a:p>
          <a:p>
            <a:r>
              <a:rPr lang="en-US" sz="3200" b="1" i="1" dirty="0" smtClean="0">
                <a:solidFill>
                  <a:srgbClr val="A50021"/>
                </a:solidFill>
              </a:rPr>
              <a:t>	</a:t>
            </a:r>
            <a:r>
              <a:rPr lang="en-US" sz="3200" b="1" i="1" dirty="0" smtClean="0"/>
              <a:t>A saint in a right frame loves to pour out his soul before God in a hundred particulars. </a:t>
            </a:r>
            <a:endParaRPr lang="en-US" sz="3200" b="1" i="1" dirty="0" smtClean="0">
              <a:solidFill>
                <a:srgbClr val="A50021"/>
              </a:solidFill>
            </a:endParaRPr>
          </a:p>
          <a:p>
            <a:endParaRPr lang="en-US" sz="4000" b="1" i="1" dirty="0" smtClean="0">
              <a:solidFill>
                <a:srgbClr val="A50021"/>
              </a:solidFill>
            </a:endParaRPr>
          </a:p>
        </p:txBody>
      </p:sp>
    </p:spTree>
    <p:extLst>
      <p:ext uri="{BB962C8B-B14F-4D97-AF65-F5344CB8AC3E}">
        <p14:creationId xmlns:p14="http://schemas.microsoft.com/office/powerpoint/2010/main" val="3696919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895350"/>
            <a:ext cx="2667000" cy="37223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pload.wikimedia.org/wikipedia/commons/9/9d/Isaac_Watts_from_N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44568"/>
            <a:ext cx="3368828" cy="375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632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2"/>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8603"/>
            <a:ext cx="8534400" cy="4401205"/>
          </a:xfrm>
          <a:prstGeom prst="rect">
            <a:avLst/>
          </a:prstGeom>
          <a:noFill/>
        </p:spPr>
        <p:txBody>
          <a:bodyPr wrap="square" rtlCol="0">
            <a:spAutoFit/>
          </a:bodyPr>
          <a:lstStyle/>
          <a:p>
            <a:r>
              <a:rPr lang="en-US" sz="4000" b="1" dirty="0">
                <a:solidFill>
                  <a:srgbClr val="A50021"/>
                </a:solidFill>
              </a:rPr>
              <a:t>	</a:t>
            </a:r>
            <a:r>
              <a:rPr lang="en-US" sz="4000" b="1" dirty="0" smtClean="0">
                <a:solidFill>
                  <a:srgbClr val="A50021"/>
                </a:solidFill>
              </a:rPr>
              <a:t>	       </a:t>
            </a:r>
            <a:r>
              <a:rPr lang="en-US" sz="4000" dirty="0" smtClean="0">
                <a:solidFill>
                  <a:srgbClr val="A50021"/>
                </a:solidFill>
              </a:rPr>
              <a:t>1) Large acquaintance</a:t>
            </a:r>
          </a:p>
          <a:p>
            <a:r>
              <a:rPr lang="en-US" sz="4000" dirty="0">
                <a:solidFill>
                  <a:srgbClr val="A50021"/>
                </a:solidFill>
              </a:rPr>
              <a:t>	</a:t>
            </a:r>
            <a:r>
              <a:rPr lang="en-US" sz="4000" dirty="0" smtClean="0">
                <a:solidFill>
                  <a:srgbClr val="A50021"/>
                </a:solidFill>
              </a:rPr>
              <a:t>		    with all things religious</a:t>
            </a:r>
          </a:p>
          <a:p>
            <a:r>
              <a:rPr lang="en-US" sz="4000" b="1" dirty="0">
                <a:solidFill>
                  <a:srgbClr val="A50021"/>
                </a:solidFill>
              </a:rPr>
              <a:t>	</a:t>
            </a:r>
            <a:r>
              <a:rPr lang="en-US" sz="4000" b="1" dirty="0" smtClean="0">
                <a:solidFill>
                  <a:srgbClr val="A50021"/>
                </a:solidFill>
              </a:rPr>
              <a:t>		</a:t>
            </a:r>
            <a:r>
              <a:rPr lang="en-US" sz="4000" dirty="0" smtClean="0">
                <a:solidFill>
                  <a:srgbClr val="A50021"/>
                </a:solidFill>
              </a:rPr>
              <a:t>2) Remember the kinds </a:t>
            </a:r>
          </a:p>
          <a:p>
            <a:r>
              <a:rPr lang="en-US" sz="4000" b="1" i="1" dirty="0">
                <a:solidFill>
                  <a:srgbClr val="A50021"/>
                </a:solidFill>
              </a:rPr>
              <a:t>	</a:t>
            </a:r>
            <a:r>
              <a:rPr lang="en-US" sz="4000" b="1" i="1" dirty="0" smtClean="0">
                <a:solidFill>
                  <a:srgbClr val="A50021"/>
                </a:solidFill>
              </a:rPr>
              <a:t>		</a:t>
            </a:r>
            <a:r>
              <a:rPr lang="en-US" sz="4000" dirty="0" smtClean="0">
                <a:solidFill>
                  <a:srgbClr val="A50021"/>
                </a:solidFill>
              </a:rPr>
              <a:t>3) Expand to details</a:t>
            </a:r>
          </a:p>
          <a:p>
            <a:r>
              <a:rPr lang="en-US" sz="4000" b="1" i="1" dirty="0">
                <a:solidFill>
                  <a:srgbClr val="A50021"/>
                </a:solidFill>
              </a:rPr>
              <a:t>	</a:t>
            </a:r>
            <a:r>
              <a:rPr lang="en-US" sz="4000" b="1" i="1" dirty="0" smtClean="0">
                <a:solidFill>
                  <a:srgbClr val="A50021"/>
                </a:solidFill>
              </a:rPr>
              <a:t>		</a:t>
            </a:r>
            <a:r>
              <a:rPr lang="en-US" sz="4000" dirty="0" smtClean="0">
                <a:solidFill>
                  <a:srgbClr val="A50021"/>
                </a:solidFill>
              </a:rPr>
              <a:t>4) Read</a:t>
            </a:r>
          </a:p>
          <a:p>
            <a:r>
              <a:rPr lang="en-US" sz="4000" dirty="0">
                <a:solidFill>
                  <a:srgbClr val="A50021"/>
                </a:solidFill>
              </a:rPr>
              <a:t>	</a:t>
            </a:r>
            <a:r>
              <a:rPr lang="en-US" sz="4000" dirty="0" smtClean="0">
                <a:solidFill>
                  <a:srgbClr val="A50021"/>
                </a:solidFill>
              </a:rPr>
              <a:t>		5) Borrow</a:t>
            </a:r>
          </a:p>
          <a:p>
            <a:r>
              <a:rPr lang="en-US" sz="4000" b="1" i="1" dirty="0">
                <a:solidFill>
                  <a:srgbClr val="A50021"/>
                </a:solidFill>
              </a:rPr>
              <a:t>	</a:t>
            </a:r>
            <a:r>
              <a:rPr lang="en-US" sz="4000" b="1" i="1" dirty="0" smtClean="0">
                <a:solidFill>
                  <a:srgbClr val="A50021"/>
                </a:solidFill>
              </a:rPr>
              <a:t>		</a:t>
            </a:r>
            <a:r>
              <a:rPr lang="en-US" sz="4000" b="1" dirty="0">
                <a:solidFill>
                  <a:srgbClr val="A50021"/>
                </a:solidFill>
              </a:rPr>
              <a:t>6</a:t>
            </a:r>
            <a:r>
              <a:rPr lang="en-US" sz="4000" b="1" dirty="0" smtClean="0">
                <a:solidFill>
                  <a:srgbClr val="A50021"/>
                </a:solidFill>
              </a:rPr>
              <a:t>) Plead</a:t>
            </a:r>
            <a:endParaRPr lang="en-US" sz="4000" b="1" i="1" dirty="0" smtClean="0">
              <a:solidFill>
                <a:srgbClr val="A50021"/>
              </a:solidFill>
            </a:endParaRPr>
          </a:p>
        </p:txBody>
      </p:sp>
    </p:spTree>
    <p:extLst>
      <p:ext uri="{BB962C8B-B14F-4D97-AF65-F5344CB8AC3E}">
        <p14:creationId xmlns:p14="http://schemas.microsoft.com/office/powerpoint/2010/main" val="3974934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hypotheses.org/wp-content/blogs.dir/866/files/2015/06/Horolog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28701"/>
            <a:ext cx="10055225" cy="754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8153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tevenedson.net/data/photos/240_1blue_ridge_mounta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 y="-7356"/>
            <a:ext cx="10240271" cy="51508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yourworshiptools.com/wp-content/uploads/2012/11/isaacwatt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876550"/>
            <a:ext cx="7305552" cy="217987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279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401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53042"/>
            <a:ext cx="3886200" cy="48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327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895350"/>
            <a:ext cx="2667000" cy="37223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pload.wikimedia.org/wikipedia/commons/9/9d/Isaac_Watts_from_N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44568"/>
            <a:ext cx="3368828" cy="375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501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48585"/>
            <a:ext cx="4572000" cy="646331"/>
          </a:xfrm>
          <a:prstGeom prst="rect">
            <a:avLst/>
          </a:prstGeom>
        </p:spPr>
        <p:txBody>
          <a:bodyPr>
            <a:spAutoFit/>
          </a:bodyPr>
          <a:lstStyle/>
          <a:p>
            <a:r>
              <a:rPr lang="en-US" sz="1400" b="1" i="1" dirty="0" smtClean="0"/>
              <a:t>	</a:t>
            </a:r>
            <a:r>
              <a:rPr lang="en-US" b="1" i="1" dirty="0" smtClean="0">
                <a:solidFill>
                  <a:schemeClr val="bg1"/>
                </a:solidFill>
              </a:rPr>
              <a:t>Prayer is the holy skill of conversation with God.</a:t>
            </a:r>
            <a:endParaRPr lang="en-US" b="1" i="1" dirty="0">
              <a:solidFill>
                <a:schemeClr val="bg1"/>
              </a:solidFill>
            </a:endParaRPr>
          </a:p>
        </p:txBody>
      </p:sp>
      <p:sp>
        <p:nvSpPr>
          <p:cNvPr id="3" name="TextBox 2"/>
          <p:cNvSpPr txBox="1"/>
          <p:nvPr/>
        </p:nvSpPr>
        <p:spPr>
          <a:xfrm>
            <a:off x="762000" y="742950"/>
            <a:ext cx="7086600" cy="1754326"/>
          </a:xfrm>
          <a:prstGeom prst="rect">
            <a:avLst/>
          </a:prstGeom>
          <a:noFill/>
        </p:spPr>
        <p:txBody>
          <a:bodyPr wrap="square" rtlCol="0">
            <a:spAutoFit/>
          </a:bodyPr>
          <a:lstStyle/>
          <a:p>
            <a:r>
              <a:rPr lang="en-US" sz="4400" i="1" dirty="0" smtClean="0"/>
              <a:t>	</a:t>
            </a:r>
            <a:r>
              <a:rPr lang="en-US" sz="6000" i="1" dirty="0" smtClean="0"/>
              <a:t>P</a:t>
            </a:r>
            <a:r>
              <a:rPr lang="en-US" sz="4800" i="1" dirty="0" smtClean="0"/>
              <a:t>rayer is the holy skill of conversation with God.</a:t>
            </a:r>
            <a:endParaRPr lang="en-US" sz="4800" i="1" dirty="0"/>
          </a:p>
        </p:txBody>
      </p:sp>
    </p:spTree>
    <p:extLst>
      <p:ext uri="{BB962C8B-B14F-4D97-AF65-F5344CB8AC3E}">
        <p14:creationId xmlns:p14="http://schemas.microsoft.com/office/powerpoint/2010/main" val="12681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2"/>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8600"/>
            <a:ext cx="8839200" cy="2616101"/>
          </a:xfrm>
          <a:prstGeom prst="rect">
            <a:avLst/>
          </a:prstGeom>
          <a:noFill/>
        </p:spPr>
        <p:txBody>
          <a:bodyPr wrap="square" rtlCol="0">
            <a:spAutoFit/>
          </a:bodyPr>
          <a:lstStyle/>
          <a:p>
            <a:r>
              <a:rPr lang="en-US" sz="4000" b="1" dirty="0" smtClean="0">
                <a:solidFill>
                  <a:srgbClr val="A50021"/>
                </a:solidFill>
              </a:rPr>
              <a:t>			The Gift of Prayer</a:t>
            </a:r>
          </a:p>
          <a:p>
            <a:r>
              <a:rPr lang="en-US" sz="4000" b="1" dirty="0">
                <a:solidFill>
                  <a:srgbClr val="A50021"/>
                </a:solidFill>
              </a:rPr>
              <a:t>	</a:t>
            </a:r>
            <a:r>
              <a:rPr lang="en-US" sz="4000" b="1" dirty="0" smtClean="0">
                <a:solidFill>
                  <a:srgbClr val="A50021"/>
                </a:solidFill>
              </a:rPr>
              <a:t>		</a:t>
            </a:r>
            <a:r>
              <a:rPr lang="en-US" sz="4000" dirty="0" smtClean="0">
                <a:solidFill>
                  <a:srgbClr val="A50021"/>
                </a:solidFill>
              </a:rPr>
              <a:t>   </a:t>
            </a:r>
            <a:r>
              <a:rPr lang="en-US" sz="3600" i="1" dirty="0" smtClean="0"/>
              <a:t>T</a:t>
            </a:r>
            <a:r>
              <a:rPr lang="en-US" sz="2800" i="1" dirty="0" smtClean="0"/>
              <a:t>he gift of prayer may be described </a:t>
            </a:r>
          </a:p>
          <a:p>
            <a:r>
              <a:rPr lang="en-US" sz="2800" i="1" dirty="0"/>
              <a:t>	</a:t>
            </a:r>
            <a:r>
              <a:rPr lang="en-US" sz="2800" i="1" dirty="0" smtClean="0"/>
              <a:t>		as </a:t>
            </a:r>
            <a:r>
              <a:rPr lang="en-US" sz="2800" b="1" i="1" u="sng" dirty="0" smtClean="0"/>
              <a:t>an ability to suit our thoughts to all </a:t>
            </a:r>
          </a:p>
          <a:p>
            <a:r>
              <a:rPr lang="en-US" sz="2800" b="1" i="1" dirty="0"/>
              <a:t>	</a:t>
            </a:r>
            <a:r>
              <a:rPr lang="en-US" sz="2800" b="1" i="1" dirty="0" smtClean="0"/>
              <a:t>		</a:t>
            </a:r>
            <a:r>
              <a:rPr lang="en-US" sz="2800" b="1" i="1" u="sng" dirty="0" smtClean="0"/>
              <a:t>the various parts and designs of this </a:t>
            </a:r>
            <a:r>
              <a:rPr lang="en-US" sz="2800" b="1" i="1" dirty="0" smtClean="0"/>
              <a:t>				</a:t>
            </a:r>
            <a:r>
              <a:rPr lang="en-US" sz="2800" b="1" i="1" u="sng" dirty="0" smtClean="0"/>
              <a:t>duty</a:t>
            </a:r>
            <a:r>
              <a:rPr lang="en-US" sz="2800" b="1" i="1" dirty="0" smtClean="0"/>
              <a:t>, </a:t>
            </a:r>
            <a:endParaRPr lang="en-US" sz="2800" b="1" dirty="0" smtClean="0">
              <a:solidFill>
                <a:srgbClr val="FF0000"/>
              </a:solidFill>
            </a:endParaRPr>
          </a:p>
        </p:txBody>
      </p:sp>
    </p:spTree>
    <p:extLst>
      <p:ext uri="{BB962C8B-B14F-4D97-AF65-F5344CB8AC3E}">
        <p14:creationId xmlns:p14="http://schemas.microsoft.com/office/powerpoint/2010/main" val="3828426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2"/>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8600"/>
            <a:ext cx="8839200" cy="3046988"/>
          </a:xfrm>
          <a:prstGeom prst="rect">
            <a:avLst/>
          </a:prstGeom>
          <a:noFill/>
        </p:spPr>
        <p:txBody>
          <a:bodyPr wrap="square" rtlCol="0">
            <a:spAutoFit/>
          </a:bodyPr>
          <a:lstStyle/>
          <a:p>
            <a:r>
              <a:rPr lang="en-US" sz="4000" b="1" dirty="0" smtClean="0">
                <a:solidFill>
                  <a:srgbClr val="A50021"/>
                </a:solidFill>
              </a:rPr>
              <a:t>			The Gift of Prayer</a:t>
            </a:r>
          </a:p>
          <a:p>
            <a:r>
              <a:rPr lang="en-US" sz="4000" b="1" dirty="0">
                <a:solidFill>
                  <a:srgbClr val="A50021"/>
                </a:solidFill>
              </a:rPr>
              <a:t>	</a:t>
            </a:r>
            <a:r>
              <a:rPr lang="en-US" sz="4000" b="1" dirty="0" smtClean="0">
                <a:solidFill>
                  <a:srgbClr val="A50021"/>
                </a:solidFill>
              </a:rPr>
              <a:t>		   </a:t>
            </a:r>
            <a:r>
              <a:rPr lang="en-US" sz="3600" i="1" dirty="0" smtClean="0"/>
              <a:t>T</a:t>
            </a:r>
            <a:r>
              <a:rPr lang="en-US" sz="2800" i="1" dirty="0" smtClean="0"/>
              <a:t>he gift of prayer may be described </a:t>
            </a:r>
          </a:p>
          <a:p>
            <a:r>
              <a:rPr lang="en-US" sz="2800" i="1" dirty="0"/>
              <a:t>	</a:t>
            </a:r>
            <a:r>
              <a:rPr lang="en-US" sz="2800" i="1" dirty="0" smtClean="0"/>
              <a:t>		as an ability to suit our thoughts to all </a:t>
            </a:r>
          </a:p>
          <a:p>
            <a:r>
              <a:rPr lang="en-US" sz="2800" i="1" dirty="0"/>
              <a:t>	</a:t>
            </a:r>
            <a:r>
              <a:rPr lang="en-US" sz="2800" i="1" dirty="0" smtClean="0"/>
              <a:t>		the various parts and designs of this 				duty, and </a:t>
            </a:r>
            <a:r>
              <a:rPr lang="en-US" sz="2800" b="1" i="1" u="sng" dirty="0" smtClean="0"/>
              <a:t>a readiness to express those </a:t>
            </a:r>
            <a:r>
              <a:rPr lang="en-US" sz="2800" b="1" i="1" dirty="0" smtClean="0"/>
              <a:t>			</a:t>
            </a:r>
            <a:r>
              <a:rPr lang="en-US" sz="2800" b="1" i="1" u="sng" dirty="0" smtClean="0"/>
              <a:t>thoughts before God </a:t>
            </a:r>
            <a:endParaRPr lang="en-US" sz="2800" b="1" dirty="0" smtClean="0">
              <a:solidFill>
                <a:srgbClr val="FF0000"/>
              </a:solidFill>
            </a:endParaRPr>
          </a:p>
        </p:txBody>
      </p:sp>
    </p:spTree>
    <p:extLst>
      <p:ext uri="{BB962C8B-B14F-4D97-AF65-F5344CB8AC3E}">
        <p14:creationId xmlns:p14="http://schemas.microsoft.com/office/powerpoint/2010/main" val="3283972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2"/>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8600"/>
            <a:ext cx="8839200" cy="4339650"/>
          </a:xfrm>
          <a:prstGeom prst="rect">
            <a:avLst/>
          </a:prstGeom>
          <a:noFill/>
        </p:spPr>
        <p:txBody>
          <a:bodyPr wrap="square" rtlCol="0">
            <a:spAutoFit/>
          </a:bodyPr>
          <a:lstStyle/>
          <a:p>
            <a:r>
              <a:rPr lang="en-US" sz="4000" b="1" dirty="0" smtClean="0">
                <a:solidFill>
                  <a:srgbClr val="A50021"/>
                </a:solidFill>
              </a:rPr>
              <a:t>			The Gift of Prayer</a:t>
            </a:r>
          </a:p>
          <a:p>
            <a:r>
              <a:rPr lang="en-US" sz="4000" b="1" dirty="0">
                <a:solidFill>
                  <a:srgbClr val="A50021"/>
                </a:solidFill>
              </a:rPr>
              <a:t>	</a:t>
            </a:r>
            <a:r>
              <a:rPr lang="en-US" sz="4000" b="1" dirty="0" smtClean="0">
                <a:solidFill>
                  <a:srgbClr val="A50021"/>
                </a:solidFill>
              </a:rPr>
              <a:t>		   </a:t>
            </a:r>
            <a:r>
              <a:rPr lang="en-US" sz="3600" i="1" dirty="0" smtClean="0"/>
              <a:t>T</a:t>
            </a:r>
            <a:r>
              <a:rPr lang="en-US" sz="2800" i="1" dirty="0" smtClean="0"/>
              <a:t>he gift of prayer may be described </a:t>
            </a:r>
          </a:p>
          <a:p>
            <a:r>
              <a:rPr lang="en-US" sz="2800" i="1" dirty="0"/>
              <a:t>	</a:t>
            </a:r>
            <a:r>
              <a:rPr lang="en-US" sz="2800" i="1" dirty="0" smtClean="0"/>
              <a:t>		as an ability to suit our thoughts to all </a:t>
            </a:r>
          </a:p>
          <a:p>
            <a:r>
              <a:rPr lang="en-US" sz="2800" i="1" dirty="0"/>
              <a:t>	</a:t>
            </a:r>
            <a:r>
              <a:rPr lang="en-US" sz="2800" i="1" dirty="0" smtClean="0"/>
              <a:t>		the various parts and designs of this 				duty, and </a:t>
            </a:r>
            <a:r>
              <a:rPr lang="en-US" sz="2800" b="1" i="1" u="sng" dirty="0" smtClean="0"/>
              <a:t>a readiness to express those </a:t>
            </a:r>
            <a:r>
              <a:rPr lang="en-US" sz="2800" b="1" i="1" dirty="0" smtClean="0"/>
              <a:t>			</a:t>
            </a:r>
            <a:r>
              <a:rPr lang="en-US" sz="2800" b="1" i="1" u="sng" dirty="0" smtClean="0"/>
              <a:t>thoughts before God</a:t>
            </a:r>
            <a:r>
              <a:rPr lang="en-US" sz="2800" b="1" i="1" dirty="0" smtClean="0"/>
              <a:t> in the fittest manner to profit our own souls as well as the souls of others that join with us.</a:t>
            </a:r>
            <a:endParaRPr lang="en-US" sz="2800" b="1" dirty="0" smtClean="0">
              <a:solidFill>
                <a:srgbClr val="FF0000"/>
              </a:solidFill>
            </a:endParaRPr>
          </a:p>
          <a:p>
            <a:endParaRPr lang="en-US" sz="2800" b="1" dirty="0" smtClean="0">
              <a:solidFill>
                <a:srgbClr val="FF0000"/>
              </a:solidFill>
            </a:endParaRPr>
          </a:p>
        </p:txBody>
      </p:sp>
    </p:spTree>
    <p:extLst>
      <p:ext uri="{BB962C8B-B14F-4D97-AF65-F5344CB8AC3E}">
        <p14:creationId xmlns:p14="http://schemas.microsoft.com/office/powerpoint/2010/main" val="922803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493</Words>
  <Application>Microsoft Office PowerPoint</Application>
  <PresentationFormat>On-screen Show (16:9)</PresentationFormat>
  <Paragraphs>140</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27</cp:revision>
  <cp:lastPrinted>2016-08-24T21:00:05Z</cp:lastPrinted>
  <dcterms:created xsi:type="dcterms:W3CDTF">2016-08-24T13:12:15Z</dcterms:created>
  <dcterms:modified xsi:type="dcterms:W3CDTF">2016-08-25T15:24:59Z</dcterms:modified>
</cp:coreProperties>
</file>