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0"/>
  </p:notesMasterIdLst>
  <p:sldIdLst>
    <p:sldId id="293" r:id="rId2"/>
    <p:sldId id="316" r:id="rId3"/>
    <p:sldId id="294" r:id="rId4"/>
    <p:sldId id="295" r:id="rId5"/>
    <p:sldId id="296" r:id="rId6"/>
    <p:sldId id="315" r:id="rId7"/>
    <p:sldId id="297" r:id="rId8"/>
    <p:sldId id="272" r:id="rId9"/>
    <p:sldId id="274" r:id="rId10"/>
    <p:sldId id="266" r:id="rId11"/>
    <p:sldId id="313" r:id="rId12"/>
    <p:sldId id="256" r:id="rId13"/>
    <p:sldId id="260" r:id="rId14"/>
    <p:sldId id="276" r:id="rId15"/>
    <p:sldId id="314" r:id="rId16"/>
    <p:sldId id="263" r:id="rId17"/>
    <p:sldId id="270" r:id="rId18"/>
    <p:sldId id="262" r:id="rId19"/>
    <p:sldId id="267" r:id="rId20"/>
    <p:sldId id="259" r:id="rId21"/>
    <p:sldId id="264" r:id="rId22"/>
    <p:sldId id="258" r:id="rId23"/>
    <p:sldId id="265" r:id="rId24"/>
    <p:sldId id="261" r:id="rId25"/>
    <p:sldId id="268" r:id="rId26"/>
    <p:sldId id="269" r:id="rId27"/>
    <p:sldId id="271" r:id="rId28"/>
    <p:sldId id="280" r:id="rId29"/>
    <p:sldId id="291" r:id="rId30"/>
    <p:sldId id="279" r:id="rId31"/>
    <p:sldId id="312" r:id="rId32"/>
    <p:sldId id="317" r:id="rId33"/>
    <p:sldId id="311" r:id="rId34"/>
    <p:sldId id="318" r:id="rId35"/>
    <p:sldId id="284" r:id="rId36"/>
    <p:sldId id="257" r:id="rId37"/>
    <p:sldId id="308" r:id="rId38"/>
    <p:sldId id="309" r:id="rId39"/>
    <p:sldId id="299" r:id="rId40"/>
    <p:sldId id="298" r:id="rId41"/>
    <p:sldId id="307" r:id="rId42"/>
    <p:sldId id="300" r:id="rId43"/>
    <p:sldId id="301" r:id="rId44"/>
    <p:sldId id="302" r:id="rId45"/>
    <p:sldId id="304" r:id="rId46"/>
    <p:sldId id="303" r:id="rId47"/>
    <p:sldId id="305" r:id="rId48"/>
    <p:sldId id="306" r:id="rId49"/>
    <p:sldId id="285" r:id="rId50"/>
    <p:sldId id="320" r:id="rId51"/>
    <p:sldId id="319" r:id="rId52"/>
    <p:sldId id="289" r:id="rId53"/>
    <p:sldId id="292" r:id="rId54"/>
    <p:sldId id="290" r:id="rId55"/>
    <p:sldId id="281" r:id="rId56"/>
    <p:sldId id="282" r:id="rId57"/>
    <p:sldId id="283" r:id="rId58"/>
    <p:sldId id="273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D2C5D-6B49-4B87-8D83-ACBF7576DF88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BB0C6-2244-4C8A-9551-008E9A393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5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BB0C6-2244-4C8A-9551-008E9A3932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BB0C6-2244-4C8A-9551-008E9A3932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3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32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3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0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4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9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9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3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0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1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18938-F13D-45C3-83C6-B328D2724633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DACCE-051B-4AF8-BFAA-179BCD4E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0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minnick.MOUNTCALVARY\Desktop\Israel\Israel 2017\Israel photos May, 2017\5-24-2017\DSC01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25400"/>
            <a:ext cx="10553700" cy="70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6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may contain: sky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15036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386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mminnick.MOUNTCALVARY\Desktop\Israel\Israel 2017\Israel photos May, 2017\5-24-2017\DSC01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0" y="-21771"/>
            <a:ext cx="10515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307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Image may contain: 15 people, people smiling, people standing, outdoor and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0260270" cy="68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67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may contain: 2 people, people smiling, people sitting, food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2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36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may contain: 7 people, people smiling, people standing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400743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71628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dig staff and volunteers. The group we met last year. </a:t>
            </a:r>
          </a:p>
        </p:txBody>
      </p:sp>
    </p:spTree>
    <p:extLst>
      <p:ext uri="{BB962C8B-B14F-4D97-AF65-F5344CB8AC3E}">
        <p14:creationId xmlns:p14="http://schemas.microsoft.com/office/powerpoint/2010/main" val="3427267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mminnick.MOUNTCALVARY\Desktop\Israel\Israel 2017\Israel photos May, 2017\5-24-2017\DSC01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09800" y="-863600"/>
            <a:ext cx="14020800" cy="93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884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may contain: 1 person, standing, hat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9690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99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may contain: 2 people, child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651" y="0"/>
            <a:ext cx="10400744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78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may contain: 1 person, standing, outdoor and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86" y="0"/>
            <a:ext cx="10625406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690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may contain: one or more people, shoes, sky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8" y="0"/>
            <a:ext cx="1039690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12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mminnick.MOUNTCALVARY\Desktop\Israel\Israel 2017\Israel photos May, 2017\5-24-2017\DSC01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19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one or more people, people sitting, hat, child, shoes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62" y="0"/>
            <a:ext cx="10282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66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may contain: one or more people, people sitting, shoes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08" y="0"/>
            <a:ext cx="1039690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322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sky, cloud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0" y="-1"/>
            <a:ext cx="9223310" cy="691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13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may contain: people sitting and out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515037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707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may contain: 1 person, sky and out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9690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43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may contain: 1 person, smiling, sitting, child and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0282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25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may contain: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074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96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aerial of Tell Shilo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0600" y="-76200"/>
            <a:ext cx="1232746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16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8382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	Then the whole congregation of the sons of Israel assembled themselves at Shiloh, and </a:t>
            </a:r>
            <a:r>
              <a:rPr lang="en-US" sz="4000" b="1" u="sng" dirty="0">
                <a:solidFill>
                  <a:schemeClr val="bg1"/>
                </a:solidFill>
              </a:rPr>
              <a:t>set up the tent of meeting there</a:t>
            </a:r>
            <a:r>
              <a:rPr lang="en-US" sz="4000" b="1" dirty="0">
                <a:solidFill>
                  <a:schemeClr val="bg1"/>
                </a:solidFill>
              </a:rPr>
              <a:t>; and the land was subdued before them.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					Joshua 18:1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50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192847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0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minnick.MOUNTCALVARY\Desktop\Israel\Israel 2017\Israel photos May, 2017\5-24-2017\DSC01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299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802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665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232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mminnick.MOUNTCALVARY\Desktop\Israel\Israel 2017\Israel photos May, 2017\5-24-2017\DSC016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6299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337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665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456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mminnick.MOUNTCALVARY\Desktop\Israel\Israel 2017\Israel photos May, 2017\5-24-2017\DSC01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84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547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665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059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8382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	Now this man would go up from his city yearly to worship and to sacrifice to the LORD of hosts in Shiloh. 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					I Samuel 1:3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28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minnick.MOUNTCALVARY\Desktop\Israel\Israel 2017\Israel photos May, 2017\5-24-2017\DSC01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021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mminnick.MOUNTCALVARY\Desktop\Israel\Israel 2017\Israel photos May, 2017\5-24-2017\DSC01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-110068"/>
            <a:ext cx="10490200" cy="699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805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minnick.MOUNTCALVARY\Desktop\Israel\Israel 2017\Israel photos May, 2017\5-24-2017\DSC01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299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01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minnick.MOUNTCALVARY\Desktop\Israel\Israel 2017\Israel photos May, 2017\5-24-2017\DSC01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25400"/>
            <a:ext cx="105918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179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minnick.MOUNTCALVARY\Desktop\Israel\Israel 2017\Israel photos May, 2017\5-24-2017\DSC01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50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minnick.MOUNTCALVARY\Desktop\Israel\Israel 2017\Israel photos May, 2017\5-24-2017\DSC01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25400"/>
            <a:ext cx="103251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645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minnick.MOUNTCALVARY\Desktop\Israel\Israel 2017\Israel photos May, 2017\5-24-2017\DSC01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00" y="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333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mminnick.MOUNTCALVARY\Desktop\Israel\Israel 2017\Israel photos May, 2017\5-24-2017\DSC01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76600" y="-1346200"/>
            <a:ext cx="16268700" cy="1084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406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mminnick.MOUNTCALVARY\Desktop\Israel\Israel 2017\Israel photos May, 2017\5-24-2017\DSC01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0" y="-1447800"/>
            <a:ext cx="13944600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141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mminnick.MOUNTCALVARY\Desktop\Israel\Israel 2017\Israel photos May, 2017\5-24-2017\DSC01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8200" y="-1066800"/>
            <a:ext cx="14058900" cy="93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276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mminnick.MOUNTCALVARY\Desktop\Israel\Israel 2017\Israel photos May, 2017\5-24-2017\DSC01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22301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20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mminnick.MOUNTCALVARY\Desktop\Israel\Israel 2017\Israel photos May, 2017\5-24-2017\DSC01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00" y="-685800"/>
            <a:ext cx="12023725" cy="801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075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mminnick.MOUNTCALVARY\Desktop\Israel\Israel 2017\Israel photos May, 2017\5-24-2017\DSC01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1143000"/>
            <a:ext cx="120015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012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mminnick.MOUNTCALVARY\Desktop\Israel\Israel 2017\Israel photos May, 2017\5-24-2017\DSC01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47800" y="-457200"/>
            <a:ext cx="12115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80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8382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	Then the LORD came and stood and called as at other times, "Samuel! Samuel!" And Samuel said, "Speak, for Your servant is listening."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					I Samuel 3:10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2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mminnick.MOUNTCALVARY\Desktop\Israel\Israel 2017\Israel photos May, 2017\5-24-2017\DSC01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6299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520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may contain: mountain, sky, grass, outdoor and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29" y="-1306286"/>
            <a:ext cx="1330960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95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303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8382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	Then the whole congregation of the sons of Israel assembled themselves at Shiloh, and </a:t>
            </a:r>
            <a:r>
              <a:rPr lang="en-US" sz="4000" b="1" u="sng" dirty="0">
                <a:solidFill>
                  <a:schemeClr val="bg1"/>
                </a:solidFill>
              </a:rPr>
              <a:t>set up the tent of meeting there</a:t>
            </a:r>
            <a:r>
              <a:rPr lang="en-US" sz="4000" b="1" dirty="0">
                <a:solidFill>
                  <a:schemeClr val="bg1"/>
                </a:solidFill>
              </a:rPr>
              <a:t>; and the land was subdued before them.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					Joshua 18:1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286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result for Almog Taberna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136527"/>
            <a:ext cx="9601200" cy="737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212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8382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	Then the whole congregation of the sons of Israel assembled themselves at Shiloh, and </a:t>
            </a:r>
            <a:r>
              <a:rPr lang="en-US" sz="4000" b="1" u="sng" dirty="0">
                <a:solidFill>
                  <a:schemeClr val="bg1"/>
                </a:solidFill>
              </a:rPr>
              <a:t>set up the tent of meeting there</a:t>
            </a:r>
            <a:r>
              <a:rPr lang="en-US" sz="4000" b="1" dirty="0">
                <a:solidFill>
                  <a:schemeClr val="bg1"/>
                </a:solidFill>
              </a:rPr>
              <a:t>; and the land was subdued before them.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					Joshua 18:1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286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50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509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509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may contain: one or more people, people standing, sky, outdoor and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-76200"/>
            <a:ext cx="10515036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90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154886" cy="915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67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mminnick.MOUNTCALVARY\Desktop\Israel\Israel 2017\Israel photos May, 2017\5-24-2017\DSC01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71600" y="-762000"/>
            <a:ext cx="14249400" cy="94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75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aerial of Tell Shilo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0" y="0"/>
            <a:ext cx="1372542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09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may contain: mountain, sky, grass, outdoor and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50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On-screen Show (4:3)</PresentationFormat>
  <Paragraphs>19</Paragraphs>
  <Slides>58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2018-07-12T15:10:48Z</dcterms:created>
  <dcterms:modified xsi:type="dcterms:W3CDTF">2018-07-12T15:11:11Z</dcterms:modified>
</cp:coreProperties>
</file>